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30" y="1080"/>
      </p:cViewPr>
      <p:guideLst>
        <p:guide orient="horz" pos="1221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4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9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4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2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42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8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6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43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9000">
              <a:srgbClr val="85C2FF"/>
            </a:gs>
            <a:gs pos="45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2D79-0BD0-44D0-B9A5-417CBDC06243}" type="datetimeFigureOut">
              <a:rPr lang="en-GB" smtClean="0"/>
              <a:t>25/08/2017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207F-7D50-4883-8BB7-BEA466318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2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hona.watson@ouh.nhs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344" y="1600498"/>
            <a:ext cx="19082120" cy="1802186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DESIGN AND IMPLEMENTATION OF A RADIOGRAPHER-LED NEURO-ONCOLOGY TRIAGE TOOL</a:t>
            </a:r>
            <a:endParaRPr lang="en-GB" sz="4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12" y="4623917"/>
            <a:ext cx="19586176" cy="36701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INTRODUCTION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Oxford multi-disciplinary radiotherapy (RT) practice development team have designed a series of site specific radiographer-led triage tools to support assessment of RT side-effects and ensure consistency of action taken. Discussion with treatment radiographers highlighted that they felt daunted when discussing RT side-effects with </a:t>
            </a:r>
            <a:r>
              <a:rPr lang="en-GB" sz="3200" dirty="0" err="1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 patients due to the complexity of their disease and its management. Symptoms reported during RT may not necessarily be a side effect of RT alone but could be a complication of neurosurgery, medication (e.g. steroids, anti-epileptic drugs), chemotherapy, RT or a combination. Therefore, it was felt by the group that a tool which facilitated identification of common adverse events (AEs) 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rather than radiographer-led side effect management was </a:t>
            </a:r>
            <a:r>
              <a:rPr lang="en-GB" sz="3200" dirty="0">
                <a:solidFill>
                  <a:schemeClr val="tx2">
                    <a:lumMod val="50000"/>
                  </a:schemeClr>
                </a:solidFill>
              </a:rPr>
              <a:t>more appropriate. </a:t>
            </a:r>
          </a:p>
          <a:p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352" y="3546699"/>
            <a:ext cx="1922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Rhona Watson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GB" sz="3200" dirty="0" err="1" smtClean="0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 Advanced Practitioner Radiographer (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rhona.watson@ouh.nhs.uk</a:t>
            </a: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  <a:endParaRPr lang="en-GB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886" y="9379347"/>
            <a:ext cx="6729808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DESIGN</a:t>
            </a: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idea of symptom ‘clusters’ in patients having RT to the brain was explored¹ and the tool takes inspiration from the format of a Venn diagram, highlighting that symptoms may overlap and particular symptom clusters will point to a differential diagnosis.  Upon discussion with the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team, likely AEs (e.g. raised intracranial pressure, seizures, DVT/PE, infection, wound complications, CSF leak) were collated and their features broken down and recorded in a series of cluster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diagrams.</a:t>
            </a:r>
            <a:endParaRPr lang="en-GB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Teaching sessions were delivered by the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team in parallel to initial roll out of the tool. </a:t>
            </a:r>
          </a:p>
          <a:p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6626" y="9449991"/>
            <a:ext cx="597666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PURPOSE</a:t>
            </a: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Radiographers 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are not expected to manage these conditions, the tool is intended to be used as a prompt to ask appropriate questions and build a concise history, giving staff confidence to recognise and escalate the problem for management by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a member of the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 team or on-call medical 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staff if an AE is suspected. The tool can be accessed on any workstation and a copy may be printed to enable its use as a visual aid during discussion with patients.</a:t>
            </a:r>
          </a:p>
          <a:p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114" y="29013146"/>
            <a:ext cx="1018326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REFERENCES:</a:t>
            </a:r>
          </a:p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1.Chow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, E. et al (2008), ‘Symptom clusters in cancer patients with brain metastases’, Clinical Oncology, 20:76-82.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/>
          <p:nvPr/>
        </p:nvPicPr>
        <p:blipFill rotWithShape="1">
          <a:blip r:embed="rId3"/>
          <a:srcRect l="30243" t="27051" r="30797" b="20282"/>
          <a:stretch/>
        </p:blipFill>
        <p:spPr bwMode="auto">
          <a:xfrm>
            <a:off x="142603" y="19388138"/>
            <a:ext cx="6768752" cy="89293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4"/>
          <a:srcRect l="25232" t="21305" r="25047" b="13580"/>
          <a:stretch/>
        </p:blipFill>
        <p:spPr bwMode="auto">
          <a:xfrm>
            <a:off x="7280003" y="19388138"/>
            <a:ext cx="6768752" cy="89293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123290" y="9379347"/>
            <a:ext cx="8047236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>
                    <a:lumMod val="50000"/>
                  </a:schemeClr>
                </a:solidFill>
              </a:rPr>
              <a:t>IMPLEMENTATION</a:t>
            </a:r>
            <a:endParaRPr lang="en-GB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Teaching sessions were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delivered to all radiographers 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by the </a:t>
            </a:r>
            <a:r>
              <a:rPr lang="en-GB" sz="3000" dirty="0" err="1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000" dirty="0">
                <a:solidFill>
                  <a:schemeClr val="tx2">
                    <a:lumMod val="50000"/>
                  </a:schemeClr>
                </a:solidFill>
              </a:rPr>
              <a:t> team in parallel to initial roll out of the tool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Formal audit  revealed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that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the tool has been well received and radiographers feel more confident in addressing concerns of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neuro-oncology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 patients and referring on to medical staff for assessment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Staff reported the tool was concise and </a:t>
            </a:r>
            <a:r>
              <a:rPr lang="en-GB" sz="3000" dirty="0" err="1" smtClean="0">
                <a:solidFill>
                  <a:schemeClr val="tx2">
                    <a:lumMod val="50000"/>
                  </a:schemeClr>
                </a:solidFill>
              </a:rPr>
              <a:t>qucick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 and easy to use.</a:t>
            </a:r>
            <a:endParaRPr lang="en-GB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One negative point raised was that the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paperless format of the document means it is not always accessible in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the RT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treatment room during discussion. New equipment and a move to paperless radiotherapy will enable radiographers to call up the document on-screen in the </a:t>
            </a:r>
            <a:r>
              <a:rPr lang="en-GB" sz="3000" dirty="0" smtClean="0">
                <a:solidFill>
                  <a:schemeClr val="tx2">
                    <a:lumMod val="50000"/>
                  </a:schemeClr>
                </a:solidFill>
              </a:rPr>
              <a:t>treatment room while assessing patients side-effects on a daily basis. </a:t>
            </a:r>
            <a:endParaRPr lang="en-GB" sz="3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Picture 15"/>
          <p:cNvPicPr/>
          <p:nvPr/>
        </p:nvPicPr>
        <p:blipFill rotWithShape="1">
          <a:blip r:embed="rId5"/>
          <a:srcRect l="26902" t="21545" r="26902" b="18607"/>
          <a:stretch/>
        </p:blipFill>
        <p:spPr bwMode="auto">
          <a:xfrm>
            <a:off x="14401774" y="19382159"/>
            <a:ext cx="6768752" cy="89352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1089" y="605227"/>
            <a:ext cx="8249375" cy="99527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250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489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DESIGN AND IMPLEMENTATION OF A RADIOGRAPHER-LED NEURO-ONCOLOGY TRIAGE TOOL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Oxford Cancer Centre has been using linear accelerator based VMAT to deliver fractionated stereotactic radiotherapy (FSRT) to benign skull base tumours since September 2014. Treatment-related toxicity was recorded weekly and retrospective audit of14 patient records revealed nausea/vomiting (NV) as the most commonly reported side effect. Lit review, hypothesis, aims</dc:title>
  <dc:creator>Windows User</dc:creator>
  <cp:lastModifiedBy>IM&amp;T Services</cp:lastModifiedBy>
  <cp:revision>29</cp:revision>
  <dcterms:created xsi:type="dcterms:W3CDTF">2016-11-30T12:52:56Z</dcterms:created>
  <dcterms:modified xsi:type="dcterms:W3CDTF">2017-08-25T13:33:24Z</dcterms:modified>
</cp:coreProperties>
</file>