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88" r:id="rId2"/>
    <p:sldMasterId id="2147483686" r:id="rId3"/>
    <p:sldMasterId id="2147483684" r:id="rId4"/>
    <p:sldMasterId id="2147483692" r:id="rId5"/>
    <p:sldMasterId id="2147483698" r:id="rId6"/>
    <p:sldMasterId id="2147483704" r:id="rId7"/>
    <p:sldMasterId id="2147483717" r:id="rId8"/>
    <p:sldMasterId id="2147483732" r:id="rId9"/>
    <p:sldMasterId id="2147483746" r:id="rId10"/>
    <p:sldMasterId id="2147483759" r:id="rId11"/>
  </p:sldMasterIdLst>
  <p:notesMasterIdLst>
    <p:notesMasterId r:id="rId116"/>
  </p:notesMasterIdLst>
  <p:sldIdLst>
    <p:sldId id="258" r:id="rId12"/>
    <p:sldId id="259" r:id="rId13"/>
    <p:sldId id="261" r:id="rId14"/>
    <p:sldId id="383" r:id="rId15"/>
    <p:sldId id="277" r:id="rId16"/>
    <p:sldId id="384" r:id="rId17"/>
    <p:sldId id="385" r:id="rId18"/>
    <p:sldId id="386" r:id="rId19"/>
    <p:sldId id="280" r:id="rId20"/>
    <p:sldId id="272" r:id="rId21"/>
    <p:sldId id="387" r:id="rId22"/>
    <p:sldId id="281" r:id="rId23"/>
    <p:sldId id="388" r:id="rId24"/>
    <p:sldId id="284" r:id="rId25"/>
    <p:sldId id="389" r:id="rId26"/>
    <p:sldId id="283" r:id="rId27"/>
    <p:sldId id="271" r:id="rId28"/>
    <p:sldId id="297" r:id="rId29"/>
    <p:sldId id="291" r:id="rId30"/>
    <p:sldId id="294" r:id="rId31"/>
    <p:sldId id="262" r:id="rId32"/>
    <p:sldId id="374" r:id="rId33"/>
    <p:sldId id="375" r:id="rId34"/>
    <p:sldId id="376" r:id="rId35"/>
    <p:sldId id="278" r:id="rId36"/>
    <p:sldId id="279" r:id="rId37"/>
    <p:sldId id="377" r:id="rId38"/>
    <p:sldId id="378" r:id="rId39"/>
    <p:sldId id="379" r:id="rId40"/>
    <p:sldId id="380" r:id="rId41"/>
    <p:sldId id="273" r:id="rId42"/>
    <p:sldId id="381" r:id="rId43"/>
    <p:sldId id="382" r:id="rId44"/>
    <p:sldId id="295" r:id="rId45"/>
    <p:sldId id="263" r:id="rId46"/>
    <p:sldId id="369" r:id="rId47"/>
    <p:sldId id="370" r:id="rId48"/>
    <p:sldId id="371" r:id="rId49"/>
    <p:sldId id="372" r:id="rId50"/>
    <p:sldId id="373" r:id="rId51"/>
    <p:sldId id="285" r:id="rId52"/>
    <p:sldId id="286" r:id="rId53"/>
    <p:sldId id="274" r:id="rId54"/>
    <p:sldId id="275" r:id="rId55"/>
    <p:sldId id="329" r:id="rId56"/>
    <p:sldId id="338" r:id="rId57"/>
    <p:sldId id="276" r:id="rId58"/>
    <p:sldId id="339" r:id="rId59"/>
    <p:sldId id="340" r:id="rId60"/>
    <p:sldId id="341" r:id="rId61"/>
    <p:sldId id="342" r:id="rId62"/>
    <p:sldId id="343" r:id="rId63"/>
    <p:sldId id="266" r:id="rId64"/>
    <p:sldId id="260" r:id="rId65"/>
    <p:sldId id="350" r:id="rId66"/>
    <p:sldId id="351" r:id="rId67"/>
    <p:sldId id="352" r:id="rId68"/>
    <p:sldId id="353" r:id="rId69"/>
    <p:sldId id="354" r:id="rId70"/>
    <p:sldId id="355" r:id="rId71"/>
    <p:sldId id="356" r:id="rId72"/>
    <p:sldId id="268" r:id="rId73"/>
    <p:sldId id="357" r:id="rId74"/>
    <p:sldId id="358" r:id="rId75"/>
    <p:sldId id="359" r:id="rId76"/>
    <p:sldId id="360" r:id="rId77"/>
    <p:sldId id="256" r:id="rId78"/>
    <p:sldId id="257" r:id="rId79"/>
    <p:sldId id="361" r:id="rId80"/>
    <p:sldId id="362" r:id="rId81"/>
    <p:sldId id="363" r:id="rId82"/>
    <p:sldId id="364" r:id="rId83"/>
    <p:sldId id="365" r:id="rId84"/>
    <p:sldId id="267" r:id="rId85"/>
    <p:sldId id="390" r:id="rId86"/>
    <p:sldId id="391" r:id="rId87"/>
    <p:sldId id="585" r:id="rId88"/>
    <p:sldId id="586" r:id="rId89"/>
    <p:sldId id="587" r:id="rId90"/>
    <p:sldId id="392" r:id="rId91"/>
    <p:sldId id="588" r:id="rId92"/>
    <p:sldId id="589" r:id="rId93"/>
    <p:sldId id="265" r:id="rId94"/>
    <p:sldId id="572" r:id="rId95"/>
    <p:sldId id="264" r:id="rId96"/>
    <p:sldId id="584" r:id="rId97"/>
    <p:sldId id="573" r:id="rId98"/>
    <p:sldId id="576" r:id="rId99"/>
    <p:sldId id="590" r:id="rId100"/>
    <p:sldId id="579" r:id="rId101"/>
    <p:sldId id="582" r:id="rId102"/>
    <p:sldId id="580" r:id="rId103"/>
    <p:sldId id="581" r:id="rId104"/>
    <p:sldId id="469" r:id="rId105"/>
    <p:sldId id="293" r:id="rId106"/>
    <p:sldId id="344" r:id="rId107"/>
    <p:sldId id="345" r:id="rId108"/>
    <p:sldId id="346" r:id="rId109"/>
    <p:sldId id="347" r:id="rId110"/>
    <p:sldId id="282" r:id="rId111"/>
    <p:sldId id="348" r:id="rId112"/>
    <p:sldId id="349" r:id="rId113"/>
    <p:sldId id="269" r:id="rId114"/>
    <p:sldId id="270"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6A9"/>
    <a:srgbClr val="275B9B"/>
    <a:srgbClr val="AF7CA3"/>
    <a:srgbClr val="F1F1F1"/>
    <a:srgbClr val="4972B1"/>
    <a:srgbClr val="E286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33"/>
  </p:normalViewPr>
  <p:slideViewPr>
    <p:cSldViewPr snapToGrid="0">
      <p:cViewPr varScale="1">
        <p:scale>
          <a:sx n="105" d="100"/>
          <a:sy n="105" d="100"/>
        </p:scale>
        <p:origin x="9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presProps" Target="presProps.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viewProps" Target="viewProp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s>
</file>

<file path=ppt/diagrams/_rels/data11.xml.rels><?xml version="1.0" encoding="UTF-8" standalone="yes"?>
<Relationships xmlns="http://schemas.openxmlformats.org/package/2006/relationships"><Relationship Id="rId2" Type="http://schemas.openxmlformats.org/officeDocument/2006/relationships/hyperlink" Target="https://www.bloomberg.com/news/articles/2022-01-20/deliveroo-surprise-strength-in-orders-provide-post-ipo-boost" TargetMode="External"/><Relationship Id="rId1" Type="http://schemas.openxmlformats.org/officeDocument/2006/relationships/image" Target="../media/image90.jpg"/></Relationships>
</file>

<file path=ppt/diagrams/_rels/data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4" Type="http://schemas.openxmlformats.org/officeDocument/2006/relationships/image" Target="../media/image94.svg"/></Relationships>
</file>

<file path=ppt/diagrams/_rels/data5.xml.rels><?xml version="1.0" encoding="UTF-8" standalone="yes"?>
<Relationships xmlns="http://schemas.openxmlformats.org/package/2006/relationships"><Relationship Id="rId2" Type="http://schemas.openxmlformats.org/officeDocument/2006/relationships/hyperlink" Target="https://www.health365.sg/breast-ultrasound-singapore/" TargetMode="External"/><Relationship Id="rId1" Type="http://schemas.openxmlformats.org/officeDocument/2006/relationships/image" Target="../media/image85.jpg"/></Relationships>
</file>

<file path=ppt/diagrams/_rels/data6.xml.rels><?xml version="1.0" encoding="UTF-8" standalone="yes"?>
<Relationships xmlns="http://schemas.openxmlformats.org/package/2006/relationships"><Relationship Id="rId1" Type="http://schemas.openxmlformats.org/officeDocument/2006/relationships/image" Target="../media/image86.png"/></Relationships>
</file>

<file path=ppt/diagrams/_rels/data7.xml.rels><?xml version="1.0" encoding="UTF-8" standalone="yes"?>
<Relationships xmlns="http://schemas.openxmlformats.org/package/2006/relationships"><Relationship Id="rId1" Type="http://schemas.openxmlformats.org/officeDocument/2006/relationships/image" Target="../media/image87.jpg"/></Relationships>
</file>

<file path=ppt/diagrams/_rels/data8.xml.rels><?xml version="1.0" encoding="UTF-8" standalone="yes"?>
<Relationships xmlns="http://schemas.openxmlformats.org/package/2006/relationships"><Relationship Id="rId1" Type="http://schemas.openxmlformats.org/officeDocument/2006/relationships/image" Target="../media/image88.png"/></Relationships>
</file>

<file path=ppt/diagrams/_rels/data9.xml.rels><?xml version="1.0" encoding="UTF-8" standalone="yes"?>
<Relationships xmlns="http://schemas.openxmlformats.org/package/2006/relationships"><Relationship Id="rId2" Type="http://schemas.openxmlformats.org/officeDocument/2006/relationships/hyperlink" Target="https://wallpapers.com/wallpapers/kids-desert-hiking-journey-8ahgr3jahut9r8cu.html" TargetMode="External"/><Relationship Id="rId1" Type="http://schemas.openxmlformats.org/officeDocument/2006/relationships/image" Target="../media/image89.jpg"/></Relationships>
</file>

<file path=ppt/diagrams/_rels/drawing11.xml.rels><?xml version="1.0" encoding="UTF-8" standalone="yes"?>
<Relationships xmlns="http://schemas.openxmlformats.org/package/2006/relationships"><Relationship Id="rId2" Type="http://schemas.openxmlformats.org/officeDocument/2006/relationships/hyperlink" Target="https://www.bloomberg.com/news/articles/2022-01-20/deliveroo-surprise-strength-in-orders-provide-post-ipo-boost" TargetMode="External"/><Relationship Id="rId1" Type="http://schemas.openxmlformats.org/officeDocument/2006/relationships/image" Target="../media/image90.jpg"/></Relationships>
</file>

<file path=ppt/diagrams/_rels/drawing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4" Type="http://schemas.openxmlformats.org/officeDocument/2006/relationships/image" Target="../media/image94.svg"/></Relationships>
</file>

<file path=ppt/diagrams/_rels/drawing5.xml.rels><?xml version="1.0" encoding="UTF-8" standalone="yes"?>
<Relationships xmlns="http://schemas.openxmlformats.org/package/2006/relationships"><Relationship Id="rId2" Type="http://schemas.openxmlformats.org/officeDocument/2006/relationships/hyperlink" Target="https://www.health365.sg/breast-ultrasound-singapore/" TargetMode="External"/><Relationship Id="rId1" Type="http://schemas.openxmlformats.org/officeDocument/2006/relationships/image" Target="../media/image85.jpg"/></Relationships>
</file>

<file path=ppt/diagrams/_rels/drawing6.xml.rels><?xml version="1.0" encoding="UTF-8" standalone="yes"?>
<Relationships xmlns="http://schemas.openxmlformats.org/package/2006/relationships"><Relationship Id="rId1" Type="http://schemas.openxmlformats.org/officeDocument/2006/relationships/image" Target="../media/image8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87.jpg"/></Relationships>
</file>

<file path=ppt/diagrams/_rels/drawing8.xml.rels><?xml version="1.0" encoding="UTF-8" standalone="yes"?>
<Relationships xmlns="http://schemas.openxmlformats.org/package/2006/relationships"><Relationship Id="rId1" Type="http://schemas.openxmlformats.org/officeDocument/2006/relationships/image" Target="../media/image88.png"/></Relationships>
</file>

<file path=ppt/diagrams/_rels/drawing9.xml.rels><?xml version="1.0" encoding="UTF-8" standalone="yes"?>
<Relationships xmlns="http://schemas.openxmlformats.org/package/2006/relationships"><Relationship Id="rId2" Type="http://schemas.openxmlformats.org/officeDocument/2006/relationships/hyperlink" Target="https://wallpapers.com/wallpapers/kids-desert-hiking-journey-8ahgr3jahut9r8cu.html" TargetMode="External"/><Relationship Id="rId1" Type="http://schemas.openxmlformats.org/officeDocument/2006/relationships/image" Target="../media/image8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FBE73-AC40-403D-9510-D07DDCFD7FC0}"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GB"/>
        </a:p>
      </dgm:t>
    </dgm:pt>
    <dgm:pt modelId="{4FAF657B-B550-447E-BB23-6CE4E4887A43}">
      <dgm:prSet phldrT="[Text]" phldr="0"/>
      <dgm:spPr/>
      <dgm:t>
        <a:bodyPr/>
        <a:lstStyle/>
        <a:p>
          <a:r>
            <a:rPr lang="en-GB" dirty="0"/>
            <a:t>Personal Professional Development</a:t>
          </a:r>
        </a:p>
      </dgm:t>
    </dgm:pt>
    <dgm:pt modelId="{9B1E6AAA-63D3-47C3-AC87-33D7E51DA2A0}" type="parTrans" cxnId="{1D73C12A-4C1C-4E3E-BF05-511F08CE33FE}">
      <dgm:prSet/>
      <dgm:spPr/>
      <dgm:t>
        <a:bodyPr/>
        <a:lstStyle/>
        <a:p>
          <a:endParaRPr lang="en-GB"/>
        </a:p>
      </dgm:t>
    </dgm:pt>
    <dgm:pt modelId="{5E802675-DC45-4A60-985F-E2410A6CA6D2}" type="sibTrans" cxnId="{1D73C12A-4C1C-4E3E-BF05-511F08CE33FE}">
      <dgm:prSet/>
      <dgm:spPr/>
      <dgm:t>
        <a:bodyPr/>
        <a:lstStyle/>
        <a:p>
          <a:endParaRPr lang="en-GB"/>
        </a:p>
      </dgm:t>
    </dgm:pt>
    <dgm:pt modelId="{C4760466-9A3D-45D7-B44E-FECF652D76A4}">
      <dgm:prSet phldrT="[Text]" phldr="0"/>
      <dgm:spPr/>
      <dgm:t>
        <a:bodyPr/>
        <a:lstStyle/>
        <a:p>
          <a:r>
            <a:rPr lang="en-GB" dirty="0"/>
            <a:t>Practice Education</a:t>
          </a:r>
        </a:p>
      </dgm:t>
    </dgm:pt>
    <dgm:pt modelId="{367EFEA1-FF3A-4C1C-8F0A-5AB2463A2F08}" type="parTrans" cxnId="{0D592BE9-1968-4424-B3E7-973DECF672B5}">
      <dgm:prSet/>
      <dgm:spPr/>
      <dgm:t>
        <a:bodyPr/>
        <a:lstStyle/>
        <a:p>
          <a:endParaRPr lang="en-GB"/>
        </a:p>
      </dgm:t>
    </dgm:pt>
    <dgm:pt modelId="{E53CC222-2BCB-4107-87AC-C23815136BB4}" type="sibTrans" cxnId="{0D592BE9-1968-4424-B3E7-973DECF672B5}">
      <dgm:prSet/>
      <dgm:spPr/>
      <dgm:t>
        <a:bodyPr/>
        <a:lstStyle/>
        <a:p>
          <a:endParaRPr lang="en-GB"/>
        </a:p>
      </dgm:t>
    </dgm:pt>
    <dgm:pt modelId="{5F874082-B2F8-4488-AFC9-869BD114320B}">
      <dgm:prSet phldrT="[Text]" phldr="0"/>
      <dgm:spPr/>
      <dgm:t>
        <a:bodyPr/>
        <a:lstStyle/>
        <a:p>
          <a:r>
            <a:rPr lang="en-GB" dirty="0"/>
            <a:t>Professional Development</a:t>
          </a:r>
        </a:p>
      </dgm:t>
    </dgm:pt>
    <dgm:pt modelId="{7742FFD6-3D02-45F9-9AEF-E255A595D5B3}" type="parTrans" cxnId="{F10B863E-F467-4F3C-B50E-72BA571B792B}">
      <dgm:prSet/>
      <dgm:spPr/>
      <dgm:t>
        <a:bodyPr/>
        <a:lstStyle/>
        <a:p>
          <a:endParaRPr lang="en-GB"/>
        </a:p>
      </dgm:t>
    </dgm:pt>
    <dgm:pt modelId="{854CE39F-8D59-407D-A59A-583400ADDD40}" type="sibTrans" cxnId="{F10B863E-F467-4F3C-B50E-72BA571B792B}">
      <dgm:prSet/>
      <dgm:spPr/>
      <dgm:t>
        <a:bodyPr/>
        <a:lstStyle/>
        <a:p>
          <a:endParaRPr lang="en-GB"/>
        </a:p>
      </dgm:t>
    </dgm:pt>
    <dgm:pt modelId="{5EF41FA6-1EC6-4E76-BDB1-CC4DB418309D}">
      <dgm:prSet phldrT="[Text]" phldr="0"/>
      <dgm:spPr/>
      <dgm:t>
        <a:bodyPr/>
        <a:lstStyle/>
        <a:p>
          <a:r>
            <a:rPr lang="en-GB" dirty="0"/>
            <a:t>Components of my role</a:t>
          </a:r>
        </a:p>
      </dgm:t>
    </dgm:pt>
    <dgm:pt modelId="{38B22DB8-D08B-4731-9698-87393BD6A367}" type="parTrans" cxnId="{0B8C8513-1E5C-4DFA-815D-1F60726DD390}">
      <dgm:prSet/>
      <dgm:spPr/>
      <dgm:t>
        <a:bodyPr/>
        <a:lstStyle/>
        <a:p>
          <a:endParaRPr lang="en-GB"/>
        </a:p>
      </dgm:t>
    </dgm:pt>
    <dgm:pt modelId="{77706039-2458-4341-B4A4-0E36DA4370B6}" type="sibTrans" cxnId="{0B8C8513-1E5C-4DFA-815D-1F60726DD390}">
      <dgm:prSet/>
      <dgm:spPr/>
      <dgm:t>
        <a:bodyPr/>
        <a:lstStyle/>
        <a:p>
          <a:endParaRPr lang="en-GB"/>
        </a:p>
      </dgm:t>
    </dgm:pt>
    <dgm:pt modelId="{13C15409-46C1-4D4F-92C3-B7DAD442DDB3}" type="pres">
      <dgm:prSet presAssocID="{E36FBE73-AC40-403D-9510-D07DDCFD7FC0}" presName="Name0" presStyleCnt="0">
        <dgm:presLayoutVars>
          <dgm:chMax val="4"/>
          <dgm:resizeHandles val="exact"/>
        </dgm:presLayoutVars>
      </dgm:prSet>
      <dgm:spPr/>
    </dgm:pt>
    <dgm:pt modelId="{1CD2968E-5180-4A7B-BA69-5B3F83D0DDFA}" type="pres">
      <dgm:prSet presAssocID="{E36FBE73-AC40-403D-9510-D07DDCFD7FC0}" presName="ellipse" presStyleLbl="trBgShp" presStyleIdx="0" presStyleCnt="1"/>
      <dgm:spPr/>
    </dgm:pt>
    <dgm:pt modelId="{26FCD2D2-6B73-481A-846D-8357C3F1B8A1}" type="pres">
      <dgm:prSet presAssocID="{E36FBE73-AC40-403D-9510-D07DDCFD7FC0}" presName="arrow1" presStyleLbl="fgShp" presStyleIdx="0" presStyleCnt="1"/>
      <dgm:spPr/>
    </dgm:pt>
    <dgm:pt modelId="{CC21DE8A-DCD1-4F67-88F9-5655E521766B}" type="pres">
      <dgm:prSet presAssocID="{E36FBE73-AC40-403D-9510-D07DDCFD7FC0}" presName="rectangle" presStyleLbl="revTx" presStyleIdx="0" presStyleCnt="1">
        <dgm:presLayoutVars>
          <dgm:bulletEnabled val="1"/>
        </dgm:presLayoutVars>
      </dgm:prSet>
      <dgm:spPr/>
    </dgm:pt>
    <dgm:pt modelId="{6A0CAD9B-8D43-4B7A-B8CE-1464676BEB7D}" type="pres">
      <dgm:prSet presAssocID="{5F874082-B2F8-4488-AFC9-869BD114320B}" presName="item1" presStyleLbl="node1" presStyleIdx="0" presStyleCnt="3">
        <dgm:presLayoutVars>
          <dgm:bulletEnabled val="1"/>
        </dgm:presLayoutVars>
      </dgm:prSet>
      <dgm:spPr/>
    </dgm:pt>
    <dgm:pt modelId="{A2F22B57-8D10-4FD9-8A74-6B7CF6F9D8F5}" type="pres">
      <dgm:prSet presAssocID="{C4760466-9A3D-45D7-B44E-FECF652D76A4}" presName="item2" presStyleLbl="node1" presStyleIdx="1" presStyleCnt="3">
        <dgm:presLayoutVars>
          <dgm:bulletEnabled val="1"/>
        </dgm:presLayoutVars>
      </dgm:prSet>
      <dgm:spPr/>
    </dgm:pt>
    <dgm:pt modelId="{4C1333EE-BAA0-4FB1-B302-E649D07DBEBF}" type="pres">
      <dgm:prSet presAssocID="{5EF41FA6-1EC6-4E76-BDB1-CC4DB418309D}" presName="item3" presStyleLbl="node1" presStyleIdx="2" presStyleCnt="3">
        <dgm:presLayoutVars>
          <dgm:bulletEnabled val="1"/>
        </dgm:presLayoutVars>
      </dgm:prSet>
      <dgm:spPr/>
    </dgm:pt>
    <dgm:pt modelId="{7E268E27-F03A-40DE-A5CC-BA21BAFAA1FE}" type="pres">
      <dgm:prSet presAssocID="{E36FBE73-AC40-403D-9510-D07DDCFD7FC0}" presName="funnel" presStyleLbl="trAlignAcc1" presStyleIdx="0" presStyleCnt="1"/>
      <dgm:spPr/>
    </dgm:pt>
  </dgm:ptLst>
  <dgm:cxnLst>
    <dgm:cxn modelId="{9334D90B-E85A-425D-BA0E-617495C511EE}" type="presOf" srcId="{4FAF657B-B550-447E-BB23-6CE4E4887A43}" destId="{4C1333EE-BAA0-4FB1-B302-E649D07DBEBF}" srcOrd="0" destOrd="0" presId="urn:microsoft.com/office/officeart/2005/8/layout/funnel1"/>
    <dgm:cxn modelId="{0B8C8513-1E5C-4DFA-815D-1F60726DD390}" srcId="{E36FBE73-AC40-403D-9510-D07DDCFD7FC0}" destId="{5EF41FA6-1EC6-4E76-BDB1-CC4DB418309D}" srcOrd="3" destOrd="0" parTransId="{38B22DB8-D08B-4731-9698-87393BD6A367}" sibTransId="{77706039-2458-4341-B4A4-0E36DA4370B6}"/>
    <dgm:cxn modelId="{CD0E411C-3046-4777-9DA6-7D47766A16A6}" type="presOf" srcId="{E36FBE73-AC40-403D-9510-D07DDCFD7FC0}" destId="{13C15409-46C1-4D4F-92C3-B7DAD442DDB3}" srcOrd="0" destOrd="0" presId="urn:microsoft.com/office/officeart/2005/8/layout/funnel1"/>
    <dgm:cxn modelId="{FDE05D20-8DCA-4002-8C10-A4AFFC1F76B3}" type="presOf" srcId="{5F874082-B2F8-4488-AFC9-869BD114320B}" destId="{A2F22B57-8D10-4FD9-8A74-6B7CF6F9D8F5}" srcOrd="0" destOrd="0" presId="urn:microsoft.com/office/officeart/2005/8/layout/funnel1"/>
    <dgm:cxn modelId="{1D73C12A-4C1C-4E3E-BF05-511F08CE33FE}" srcId="{E36FBE73-AC40-403D-9510-D07DDCFD7FC0}" destId="{4FAF657B-B550-447E-BB23-6CE4E4887A43}" srcOrd="0" destOrd="0" parTransId="{9B1E6AAA-63D3-47C3-AC87-33D7E51DA2A0}" sibTransId="{5E802675-DC45-4A60-985F-E2410A6CA6D2}"/>
    <dgm:cxn modelId="{F10B863E-F467-4F3C-B50E-72BA571B792B}" srcId="{E36FBE73-AC40-403D-9510-D07DDCFD7FC0}" destId="{5F874082-B2F8-4488-AFC9-869BD114320B}" srcOrd="1" destOrd="0" parTransId="{7742FFD6-3D02-45F9-9AEF-E255A595D5B3}" sibTransId="{854CE39F-8D59-407D-A59A-583400ADDD40}"/>
    <dgm:cxn modelId="{206EB04E-762C-4972-A089-7E112754E5D5}" type="presOf" srcId="{C4760466-9A3D-45D7-B44E-FECF652D76A4}" destId="{6A0CAD9B-8D43-4B7A-B8CE-1464676BEB7D}" srcOrd="0" destOrd="0" presId="urn:microsoft.com/office/officeart/2005/8/layout/funnel1"/>
    <dgm:cxn modelId="{0D592BE9-1968-4424-B3E7-973DECF672B5}" srcId="{E36FBE73-AC40-403D-9510-D07DDCFD7FC0}" destId="{C4760466-9A3D-45D7-B44E-FECF652D76A4}" srcOrd="2" destOrd="0" parTransId="{367EFEA1-FF3A-4C1C-8F0A-5AB2463A2F08}" sibTransId="{E53CC222-2BCB-4107-87AC-C23815136BB4}"/>
    <dgm:cxn modelId="{B728BFEE-7D4A-42B5-B19C-38EC05FD4AAD}" type="presOf" srcId="{5EF41FA6-1EC6-4E76-BDB1-CC4DB418309D}" destId="{CC21DE8A-DCD1-4F67-88F9-5655E521766B}" srcOrd="0" destOrd="0" presId="urn:microsoft.com/office/officeart/2005/8/layout/funnel1"/>
    <dgm:cxn modelId="{1C6324A2-A48D-447B-A8FD-65CBF38A5CF2}" type="presParOf" srcId="{13C15409-46C1-4D4F-92C3-B7DAD442DDB3}" destId="{1CD2968E-5180-4A7B-BA69-5B3F83D0DDFA}" srcOrd="0" destOrd="0" presId="urn:microsoft.com/office/officeart/2005/8/layout/funnel1"/>
    <dgm:cxn modelId="{11C17C96-369C-4BAA-89AF-230B84AECA87}" type="presParOf" srcId="{13C15409-46C1-4D4F-92C3-B7DAD442DDB3}" destId="{26FCD2D2-6B73-481A-846D-8357C3F1B8A1}" srcOrd="1" destOrd="0" presId="urn:microsoft.com/office/officeart/2005/8/layout/funnel1"/>
    <dgm:cxn modelId="{A47E7E63-4E54-4F57-81E0-E61673A18C58}" type="presParOf" srcId="{13C15409-46C1-4D4F-92C3-B7DAD442DDB3}" destId="{CC21DE8A-DCD1-4F67-88F9-5655E521766B}" srcOrd="2" destOrd="0" presId="urn:microsoft.com/office/officeart/2005/8/layout/funnel1"/>
    <dgm:cxn modelId="{C36E9DDD-0A63-4024-9DBE-8C79C5BAA170}" type="presParOf" srcId="{13C15409-46C1-4D4F-92C3-B7DAD442DDB3}" destId="{6A0CAD9B-8D43-4B7A-B8CE-1464676BEB7D}" srcOrd="3" destOrd="0" presId="urn:microsoft.com/office/officeart/2005/8/layout/funnel1"/>
    <dgm:cxn modelId="{B707C45A-C4B3-46AD-948C-305AA181D725}" type="presParOf" srcId="{13C15409-46C1-4D4F-92C3-B7DAD442DDB3}" destId="{A2F22B57-8D10-4FD9-8A74-6B7CF6F9D8F5}" srcOrd="4" destOrd="0" presId="urn:microsoft.com/office/officeart/2005/8/layout/funnel1"/>
    <dgm:cxn modelId="{0D32523E-DD97-4BF8-BB54-62589FDDEC37}" type="presParOf" srcId="{13C15409-46C1-4D4F-92C3-B7DAD442DDB3}" destId="{4C1333EE-BAA0-4FB1-B302-E649D07DBEBF}" srcOrd="5" destOrd="0" presId="urn:microsoft.com/office/officeart/2005/8/layout/funnel1"/>
    <dgm:cxn modelId="{69A0ED24-657F-4219-B0DA-697B45A52612}" type="presParOf" srcId="{13C15409-46C1-4D4F-92C3-B7DAD442DDB3}" destId="{7E268E27-F03A-40DE-A5CC-BA21BAFAA1FE}"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E7AD6A-7480-4E9B-B6CC-981A3D1FB28D}"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n-GB"/>
        </a:p>
      </dgm:t>
    </dgm:pt>
    <dgm:pt modelId="{CB1A02F0-2D80-4DF8-B69B-D72FE96ADCA1}">
      <dgm:prSet phldrT="[Text]" phldr="0"/>
      <dgm:spPr/>
      <dgm:t>
        <a:bodyPr/>
        <a:lstStyle/>
        <a:p>
          <a:r>
            <a:rPr lang="en-GB" dirty="0"/>
            <a:t>Plan</a:t>
          </a:r>
        </a:p>
      </dgm:t>
    </dgm:pt>
    <dgm:pt modelId="{4ED1D71C-68C1-4C5D-BC68-AA6B0C1FA09F}" type="parTrans" cxnId="{F7526FF0-9462-47ED-B4DD-9D89014C17E1}">
      <dgm:prSet/>
      <dgm:spPr/>
      <dgm:t>
        <a:bodyPr/>
        <a:lstStyle/>
        <a:p>
          <a:endParaRPr lang="en-GB"/>
        </a:p>
      </dgm:t>
    </dgm:pt>
    <dgm:pt modelId="{5E91D093-5B47-4434-901B-E64616C4B9AB}" type="sibTrans" cxnId="{F7526FF0-9462-47ED-B4DD-9D89014C17E1}">
      <dgm:prSet/>
      <dgm:spPr/>
      <dgm:t>
        <a:bodyPr/>
        <a:lstStyle/>
        <a:p>
          <a:endParaRPr lang="en-GB"/>
        </a:p>
      </dgm:t>
    </dgm:pt>
    <dgm:pt modelId="{657E9239-7544-4154-A08E-FE38C9017504}">
      <dgm:prSet phldrT="[Text]" phldr="0"/>
      <dgm:spPr/>
      <dgm:t>
        <a:bodyPr/>
        <a:lstStyle/>
        <a:p>
          <a:r>
            <a:rPr lang="en-GB" dirty="0"/>
            <a:t>Challenges / Success</a:t>
          </a:r>
        </a:p>
      </dgm:t>
    </dgm:pt>
    <dgm:pt modelId="{ED719D57-E327-4DAC-8BA2-F5B531682854}" type="parTrans" cxnId="{84AE4DF0-1A64-41BE-92F2-45294515F05A}">
      <dgm:prSet/>
      <dgm:spPr/>
      <dgm:t>
        <a:bodyPr/>
        <a:lstStyle/>
        <a:p>
          <a:endParaRPr lang="en-GB"/>
        </a:p>
      </dgm:t>
    </dgm:pt>
    <dgm:pt modelId="{FAC877FA-3C38-4B53-BDB5-C04AFFB3026C}" type="sibTrans" cxnId="{84AE4DF0-1A64-41BE-92F2-45294515F05A}">
      <dgm:prSet/>
      <dgm:spPr/>
      <dgm:t>
        <a:bodyPr/>
        <a:lstStyle/>
        <a:p>
          <a:endParaRPr lang="en-GB"/>
        </a:p>
      </dgm:t>
    </dgm:pt>
    <dgm:pt modelId="{C1E00FC2-0108-450A-AA56-64983612FAEB}">
      <dgm:prSet phldrT="[Text]" phldr="0"/>
      <dgm:spPr/>
      <dgm:t>
        <a:bodyPr/>
        <a:lstStyle/>
        <a:p>
          <a:r>
            <a:rPr lang="en-GB" dirty="0"/>
            <a:t>And Finally…</a:t>
          </a:r>
        </a:p>
      </dgm:t>
    </dgm:pt>
    <dgm:pt modelId="{22699F51-01FC-49A0-9C10-21E95ACF5FBF}" type="parTrans" cxnId="{C8833CD6-12AE-4D22-B36E-B24339097406}">
      <dgm:prSet/>
      <dgm:spPr/>
      <dgm:t>
        <a:bodyPr/>
        <a:lstStyle/>
        <a:p>
          <a:endParaRPr lang="en-GB"/>
        </a:p>
      </dgm:t>
    </dgm:pt>
    <dgm:pt modelId="{6DE138DB-38F1-46C3-929E-8732A4E9E945}" type="sibTrans" cxnId="{C8833CD6-12AE-4D22-B36E-B24339097406}">
      <dgm:prSet/>
      <dgm:spPr/>
      <dgm:t>
        <a:bodyPr/>
        <a:lstStyle/>
        <a:p>
          <a:endParaRPr lang="en-GB"/>
        </a:p>
      </dgm:t>
    </dgm:pt>
    <dgm:pt modelId="{305C8AA7-48BF-4B5F-8FE1-98DBD61D12E2}">
      <dgm:prSet phldr="0"/>
      <dgm:spPr/>
      <dgm:t>
        <a:bodyPr/>
        <a:lstStyle/>
        <a:p>
          <a:r>
            <a:rPr lang="en-GB" dirty="0">
              <a:latin typeface="Gill Sans MT" panose="020B0502020104020203"/>
            </a:rPr>
            <a:t>Allies</a:t>
          </a:r>
        </a:p>
      </dgm:t>
    </dgm:pt>
    <dgm:pt modelId="{93801B5B-87F8-4DF4-9E19-73CBBB418856}" type="parTrans" cxnId="{06E0BB39-CF15-48E4-AB08-F99C7A6BF661}">
      <dgm:prSet/>
      <dgm:spPr/>
      <dgm:t>
        <a:bodyPr/>
        <a:lstStyle/>
        <a:p>
          <a:endParaRPr lang="en-GB"/>
        </a:p>
      </dgm:t>
    </dgm:pt>
    <dgm:pt modelId="{334C76EF-B17E-4EEB-B508-151D9AE55046}" type="sibTrans" cxnId="{06E0BB39-CF15-48E4-AB08-F99C7A6BF661}">
      <dgm:prSet/>
      <dgm:spPr/>
      <dgm:t>
        <a:bodyPr/>
        <a:lstStyle/>
        <a:p>
          <a:endParaRPr lang="en-GB"/>
        </a:p>
      </dgm:t>
    </dgm:pt>
    <dgm:pt modelId="{4955397C-83FF-4319-B623-918AA5B76349}">
      <dgm:prSet/>
      <dgm:spPr/>
      <dgm:t>
        <a:bodyPr/>
        <a:lstStyle/>
        <a:p>
          <a:r>
            <a:rPr lang="en-GB"/>
            <a:t>Acknowledge wins </a:t>
          </a:r>
        </a:p>
      </dgm:t>
    </dgm:pt>
    <dgm:pt modelId="{CA70B77A-F534-4F28-8F70-61EB50B0D0F8}" type="parTrans" cxnId="{5791A3D5-E1FF-49A4-BDED-5714D8CC2F8F}">
      <dgm:prSet/>
      <dgm:spPr/>
      <dgm:t>
        <a:bodyPr/>
        <a:lstStyle/>
        <a:p>
          <a:endParaRPr lang="en-GB"/>
        </a:p>
      </dgm:t>
    </dgm:pt>
    <dgm:pt modelId="{381C0F8F-E98B-4DF3-98DC-323E0E7EB280}" type="sibTrans" cxnId="{5791A3D5-E1FF-49A4-BDED-5714D8CC2F8F}">
      <dgm:prSet/>
      <dgm:spPr/>
      <dgm:t>
        <a:bodyPr/>
        <a:lstStyle/>
        <a:p>
          <a:endParaRPr lang="en-GB"/>
        </a:p>
      </dgm:t>
    </dgm:pt>
    <dgm:pt modelId="{633545DE-36A7-4626-8033-B390518374D4}">
      <dgm:prSet phldrT="[Text]" phldr="0"/>
      <dgm:spPr/>
      <dgm:t>
        <a:bodyPr/>
        <a:lstStyle/>
        <a:p>
          <a:r>
            <a:rPr lang="en-GB" dirty="0"/>
            <a:t>Proactive</a:t>
          </a:r>
        </a:p>
      </dgm:t>
    </dgm:pt>
    <dgm:pt modelId="{4A09C6B6-0463-4104-9FBD-4C3BD35D4862}" type="parTrans" cxnId="{148383ED-B00E-4CF7-A7EE-1DC79D723447}">
      <dgm:prSet/>
      <dgm:spPr/>
      <dgm:t>
        <a:bodyPr/>
        <a:lstStyle/>
        <a:p>
          <a:endParaRPr lang="en-GB"/>
        </a:p>
      </dgm:t>
    </dgm:pt>
    <dgm:pt modelId="{671BDD01-CFC0-4F2E-ABE4-999D6344BFC1}" type="sibTrans" cxnId="{148383ED-B00E-4CF7-A7EE-1DC79D723447}">
      <dgm:prSet/>
      <dgm:spPr/>
      <dgm:t>
        <a:bodyPr/>
        <a:lstStyle/>
        <a:p>
          <a:endParaRPr lang="en-GB"/>
        </a:p>
      </dgm:t>
    </dgm:pt>
    <dgm:pt modelId="{30A149C2-2BB0-43FD-8417-7B88C6062C47}" type="pres">
      <dgm:prSet presAssocID="{F8E7AD6A-7480-4E9B-B6CC-981A3D1FB28D}" presName="diagram" presStyleCnt="0">
        <dgm:presLayoutVars>
          <dgm:dir/>
          <dgm:resizeHandles val="exact"/>
        </dgm:presLayoutVars>
      </dgm:prSet>
      <dgm:spPr/>
    </dgm:pt>
    <dgm:pt modelId="{762304D6-D3B6-47A9-8D50-A2E5CFB5D301}" type="pres">
      <dgm:prSet presAssocID="{4955397C-83FF-4319-B623-918AA5B76349}" presName="node" presStyleLbl="node1" presStyleIdx="0" presStyleCnt="6">
        <dgm:presLayoutVars>
          <dgm:bulletEnabled val="1"/>
        </dgm:presLayoutVars>
      </dgm:prSet>
      <dgm:spPr/>
    </dgm:pt>
    <dgm:pt modelId="{4DD76307-FC00-4897-AC15-374D510B87A0}" type="pres">
      <dgm:prSet presAssocID="{381C0F8F-E98B-4DF3-98DC-323E0E7EB280}" presName="sibTrans" presStyleCnt="0"/>
      <dgm:spPr/>
    </dgm:pt>
    <dgm:pt modelId="{978A58C0-9A50-4F85-930A-AA72322A861F}" type="pres">
      <dgm:prSet presAssocID="{633545DE-36A7-4626-8033-B390518374D4}" presName="node" presStyleLbl="node1" presStyleIdx="1" presStyleCnt="6" custLinFactX="10675" custLinFactNeighborX="100000" custLinFactNeighborY="1035">
        <dgm:presLayoutVars>
          <dgm:bulletEnabled val="1"/>
        </dgm:presLayoutVars>
      </dgm:prSet>
      <dgm:spPr/>
    </dgm:pt>
    <dgm:pt modelId="{988EDDFE-0257-41A6-8087-3DDA87079CAB}" type="pres">
      <dgm:prSet presAssocID="{671BDD01-CFC0-4F2E-ABE4-999D6344BFC1}" presName="sibTrans" presStyleCnt="0"/>
      <dgm:spPr/>
    </dgm:pt>
    <dgm:pt modelId="{6169F16E-003A-4F42-81D0-C36B6D68F159}" type="pres">
      <dgm:prSet presAssocID="{CB1A02F0-2D80-4DF8-B69B-D72FE96ADCA1}" presName="node" presStyleLbl="node1" presStyleIdx="2" presStyleCnt="6" custLinFactX="-9119" custLinFactNeighborX="-100000" custLinFactNeighborY="-1526">
        <dgm:presLayoutVars>
          <dgm:bulletEnabled val="1"/>
        </dgm:presLayoutVars>
      </dgm:prSet>
      <dgm:spPr/>
    </dgm:pt>
    <dgm:pt modelId="{19AD3DC8-41D7-452B-A631-3F65E9838FBB}" type="pres">
      <dgm:prSet presAssocID="{5E91D093-5B47-4434-901B-E64616C4B9AB}" presName="sibTrans" presStyleCnt="0"/>
      <dgm:spPr/>
    </dgm:pt>
    <dgm:pt modelId="{C005749F-BCB7-4457-B06C-EC880767001C}" type="pres">
      <dgm:prSet presAssocID="{305C8AA7-48BF-4B5F-8FE1-98DBD61D12E2}" presName="node" presStyleLbl="node1" presStyleIdx="3" presStyleCnt="6">
        <dgm:presLayoutVars>
          <dgm:bulletEnabled val="1"/>
        </dgm:presLayoutVars>
      </dgm:prSet>
      <dgm:spPr/>
    </dgm:pt>
    <dgm:pt modelId="{5115D1DA-D9FF-4CEC-A84D-370A5A172326}" type="pres">
      <dgm:prSet presAssocID="{334C76EF-B17E-4EEB-B508-151D9AE55046}" presName="sibTrans" presStyleCnt="0"/>
      <dgm:spPr/>
    </dgm:pt>
    <dgm:pt modelId="{42EB859C-2798-432F-9C80-4F4801858EA0}" type="pres">
      <dgm:prSet presAssocID="{657E9239-7544-4154-A08E-FE38C9017504}" presName="node" presStyleLbl="node1" presStyleIdx="4" presStyleCnt="6">
        <dgm:presLayoutVars>
          <dgm:bulletEnabled val="1"/>
        </dgm:presLayoutVars>
      </dgm:prSet>
      <dgm:spPr/>
    </dgm:pt>
    <dgm:pt modelId="{19733D7B-116D-4049-B93E-36B27A264028}" type="pres">
      <dgm:prSet presAssocID="{FAC877FA-3C38-4B53-BDB5-C04AFFB3026C}" presName="sibTrans" presStyleCnt="0"/>
      <dgm:spPr/>
    </dgm:pt>
    <dgm:pt modelId="{77960F22-3B7C-411D-A76A-F73854F4504F}" type="pres">
      <dgm:prSet presAssocID="{C1E00FC2-0108-450A-AA56-64983612FAEB}" presName="node" presStyleLbl="node1" presStyleIdx="5" presStyleCnt="6">
        <dgm:presLayoutVars>
          <dgm:bulletEnabled val="1"/>
        </dgm:presLayoutVars>
      </dgm:prSet>
      <dgm:spPr/>
    </dgm:pt>
  </dgm:ptLst>
  <dgm:cxnLst>
    <dgm:cxn modelId="{6C27481A-57B6-4529-99B5-76067B3045DF}" type="presOf" srcId="{633545DE-36A7-4626-8033-B390518374D4}" destId="{978A58C0-9A50-4F85-930A-AA72322A861F}" srcOrd="0" destOrd="0" presId="urn:microsoft.com/office/officeart/2005/8/layout/default"/>
    <dgm:cxn modelId="{0AD68829-25B1-4A29-8A9F-2BD49AE07094}" type="presOf" srcId="{305C8AA7-48BF-4B5F-8FE1-98DBD61D12E2}" destId="{C005749F-BCB7-4457-B06C-EC880767001C}" srcOrd="0" destOrd="0" presId="urn:microsoft.com/office/officeart/2005/8/layout/default"/>
    <dgm:cxn modelId="{1692952B-0DBF-4E90-9812-609D8365BD13}" type="presOf" srcId="{4955397C-83FF-4319-B623-918AA5B76349}" destId="{762304D6-D3B6-47A9-8D50-A2E5CFB5D301}" srcOrd="0" destOrd="0" presId="urn:microsoft.com/office/officeart/2005/8/layout/default"/>
    <dgm:cxn modelId="{06E0BB39-CF15-48E4-AB08-F99C7A6BF661}" srcId="{F8E7AD6A-7480-4E9B-B6CC-981A3D1FB28D}" destId="{305C8AA7-48BF-4B5F-8FE1-98DBD61D12E2}" srcOrd="3" destOrd="0" parTransId="{93801B5B-87F8-4DF4-9E19-73CBBB418856}" sibTransId="{334C76EF-B17E-4EEB-B508-151D9AE55046}"/>
    <dgm:cxn modelId="{C2801B44-8C33-4724-8E92-3E81B6E37790}" type="presOf" srcId="{C1E00FC2-0108-450A-AA56-64983612FAEB}" destId="{77960F22-3B7C-411D-A76A-F73854F4504F}" srcOrd="0" destOrd="0" presId="urn:microsoft.com/office/officeart/2005/8/layout/default"/>
    <dgm:cxn modelId="{7B6A0B45-FDCA-47FF-81F4-006566687EE4}" type="presOf" srcId="{CB1A02F0-2D80-4DF8-B69B-D72FE96ADCA1}" destId="{6169F16E-003A-4F42-81D0-C36B6D68F159}" srcOrd="0" destOrd="0" presId="urn:microsoft.com/office/officeart/2005/8/layout/default"/>
    <dgm:cxn modelId="{3DD816B4-7426-4E19-B3F2-73B1ECDA1FEE}" type="presOf" srcId="{657E9239-7544-4154-A08E-FE38C9017504}" destId="{42EB859C-2798-432F-9C80-4F4801858EA0}" srcOrd="0" destOrd="0" presId="urn:microsoft.com/office/officeart/2005/8/layout/default"/>
    <dgm:cxn modelId="{5E442EB9-3B20-49F0-A4D9-C91889EF98DC}" type="presOf" srcId="{F8E7AD6A-7480-4E9B-B6CC-981A3D1FB28D}" destId="{30A149C2-2BB0-43FD-8417-7B88C6062C47}" srcOrd="0" destOrd="0" presId="urn:microsoft.com/office/officeart/2005/8/layout/default"/>
    <dgm:cxn modelId="{5791A3D5-E1FF-49A4-BDED-5714D8CC2F8F}" srcId="{F8E7AD6A-7480-4E9B-B6CC-981A3D1FB28D}" destId="{4955397C-83FF-4319-B623-918AA5B76349}" srcOrd="0" destOrd="0" parTransId="{CA70B77A-F534-4F28-8F70-61EB50B0D0F8}" sibTransId="{381C0F8F-E98B-4DF3-98DC-323E0E7EB280}"/>
    <dgm:cxn modelId="{C8833CD6-12AE-4D22-B36E-B24339097406}" srcId="{F8E7AD6A-7480-4E9B-B6CC-981A3D1FB28D}" destId="{C1E00FC2-0108-450A-AA56-64983612FAEB}" srcOrd="5" destOrd="0" parTransId="{22699F51-01FC-49A0-9C10-21E95ACF5FBF}" sibTransId="{6DE138DB-38F1-46C3-929E-8732A4E9E945}"/>
    <dgm:cxn modelId="{148383ED-B00E-4CF7-A7EE-1DC79D723447}" srcId="{F8E7AD6A-7480-4E9B-B6CC-981A3D1FB28D}" destId="{633545DE-36A7-4626-8033-B390518374D4}" srcOrd="1" destOrd="0" parTransId="{4A09C6B6-0463-4104-9FBD-4C3BD35D4862}" sibTransId="{671BDD01-CFC0-4F2E-ABE4-999D6344BFC1}"/>
    <dgm:cxn modelId="{84AE4DF0-1A64-41BE-92F2-45294515F05A}" srcId="{F8E7AD6A-7480-4E9B-B6CC-981A3D1FB28D}" destId="{657E9239-7544-4154-A08E-FE38C9017504}" srcOrd="4" destOrd="0" parTransId="{ED719D57-E327-4DAC-8BA2-F5B531682854}" sibTransId="{FAC877FA-3C38-4B53-BDB5-C04AFFB3026C}"/>
    <dgm:cxn modelId="{F7526FF0-9462-47ED-B4DD-9D89014C17E1}" srcId="{F8E7AD6A-7480-4E9B-B6CC-981A3D1FB28D}" destId="{CB1A02F0-2D80-4DF8-B69B-D72FE96ADCA1}" srcOrd="2" destOrd="0" parTransId="{4ED1D71C-68C1-4C5D-BC68-AA6B0C1FA09F}" sibTransId="{5E91D093-5B47-4434-901B-E64616C4B9AB}"/>
    <dgm:cxn modelId="{1F3BD45D-3A6A-4877-BAE1-FB6F4A1032F0}" type="presParOf" srcId="{30A149C2-2BB0-43FD-8417-7B88C6062C47}" destId="{762304D6-D3B6-47A9-8D50-A2E5CFB5D301}" srcOrd="0" destOrd="0" presId="urn:microsoft.com/office/officeart/2005/8/layout/default"/>
    <dgm:cxn modelId="{5AC549AD-5824-40E0-A669-0FF99BD45454}" type="presParOf" srcId="{30A149C2-2BB0-43FD-8417-7B88C6062C47}" destId="{4DD76307-FC00-4897-AC15-374D510B87A0}" srcOrd="1" destOrd="0" presId="urn:microsoft.com/office/officeart/2005/8/layout/default"/>
    <dgm:cxn modelId="{14AB5CC6-4B01-49F5-B6DF-B10610B701BE}" type="presParOf" srcId="{30A149C2-2BB0-43FD-8417-7B88C6062C47}" destId="{978A58C0-9A50-4F85-930A-AA72322A861F}" srcOrd="2" destOrd="0" presId="urn:microsoft.com/office/officeart/2005/8/layout/default"/>
    <dgm:cxn modelId="{0E0E0DDE-CFD0-46B5-A65A-16EDDC4890C6}" type="presParOf" srcId="{30A149C2-2BB0-43FD-8417-7B88C6062C47}" destId="{988EDDFE-0257-41A6-8087-3DDA87079CAB}" srcOrd="3" destOrd="0" presId="urn:microsoft.com/office/officeart/2005/8/layout/default"/>
    <dgm:cxn modelId="{F1C8AC77-176D-4BE6-86FC-25F505948C08}" type="presParOf" srcId="{30A149C2-2BB0-43FD-8417-7B88C6062C47}" destId="{6169F16E-003A-4F42-81D0-C36B6D68F159}" srcOrd="4" destOrd="0" presId="urn:microsoft.com/office/officeart/2005/8/layout/default"/>
    <dgm:cxn modelId="{68190590-D535-4759-8688-F1BF8DB335E4}" type="presParOf" srcId="{30A149C2-2BB0-43FD-8417-7B88C6062C47}" destId="{19AD3DC8-41D7-452B-A631-3F65E9838FBB}" srcOrd="5" destOrd="0" presId="urn:microsoft.com/office/officeart/2005/8/layout/default"/>
    <dgm:cxn modelId="{F9B2491B-B56C-4B49-B129-0B0FE2221910}" type="presParOf" srcId="{30A149C2-2BB0-43FD-8417-7B88C6062C47}" destId="{C005749F-BCB7-4457-B06C-EC880767001C}" srcOrd="6" destOrd="0" presId="urn:microsoft.com/office/officeart/2005/8/layout/default"/>
    <dgm:cxn modelId="{4696A1E2-608F-4C04-B944-52F187799113}" type="presParOf" srcId="{30A149C2-2BB0-43FD-8417-7B88C6062C47}" destId="{5115D1DA-D9FF-4CEC-A84D-370A5A172326}" srcOrd="7" destOrd="0" presId="urn:microsoft.com/office/officeart/2005/8/layout/default"/>
    <dgm:cxn modelId="{713327BF-B097-40AE-A9D1-2328A09410AC}" type="presParOf" srcId="{30A149C2-2BB0-43FD-8417-7B88C6062C47}" destId="{42EB859C-2798-432F-9C80-4F4801858EA0}" srcOrd="8" destOrd="0" presId="urn:microsoft.com/office/officeart/2005/8/layout/default"/>
    <dgm:cxn modelId="{415BDC4B-1C3A-40BC-BF82-578F14DD37D2}" type="presParOf" srcId="{30A149C2-2BB0-43FD-8417-7B88C6062C47}" destId="{19733D7B-116D-4049-B93E-36B27A264028}" srcOrd="9" destOrd="0" presId="urn:microsoft.com/office/officeart/2005/8/layout/default"/>
    <dgm:cxn modelId="{10D81BCD-DB6D-4494-B040-DB2A545F968C}" type="presParOf" srcId="{30A149C2-2BB0-43FD-8417-7B88C6062C47}" destId="{77960F22-3B7C-411D-A76A-F73854F4504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BBE645-9E85-4760-B357-CC52B0C34078}" type="doc">
      <dgm:prSet loTypeId="urn:microsoft.com/office/officeart/2005/8/layout/vList3" loCatId="picture" qsTypeId="urn:microsoft.com/office/officeart/2005/8/quickstyle/simple1" qsCatId="simple" csTypeId="urn:microsoft.com/office/officeart/2005/8/colors/accent5_2" csCatId="accent5" phldr="1"/>
      <dgm:spPr/>
      <dgm:t>
        <a:bodyPr/>
        <a:lstStyle/>
        <a:p>
          <a:endParaRPr lang="en-GB"/>
        </a:p>
      </dgm:t>
    </dgm:pt>
    <dgm:pt modelId="{8EC96B4E-8869-4FBD-A56B-C27FE7845C3F}">
      <dgm:prSet phldrT="[Text]" phldr="0" custT="1"/>
      <dgm:spPr>
        <a:solidFill>
          <a:srgbClr val="AF7CA3"/>
        </a:solidFill>
      </dgm:spPr>
      <dgm:t>
        <a:bodyPr/>
        <a:lstStyle/>
        <a:p>
          <a:r>
            <a:rPr lang="en-GB" sz="2400" b="1" dirty="0"/>
            <a:t>Take-Outs</a:t>
          </a:r>
        </a:p>
      </dgm:t>
    </dgm:pt>
    <dgm:pt modelId="{FED6EBF2-A6E9-4F05-98AB-3E18C2270D10}" type="parTrans" cxnId="{57BFA91F-A418-4C74-8526-4E928FD1EECF}">
      <dgm:prSet/>
      <dgm:spPr/>
      <dgm:t>
        <a:bodyPr/>
        <a:lstStyle/>
        <a:p>
          <a:endParaRPr lang="en-GB"/>
        </a:p>
      </dgm:t>
    </dgm:pt>
    <dgm:pt modelId="{CB8E67D4-B46F-4EAC-8DD4-F1465756810A}" type="sibTrans" cxnId="{57BFA91F-A418-4C74-8526-4E928FD1EECF}">
      <dgm:prSet/>
      <dgm:spPr/>
      <dgm:t>
        <a:bodyPr/>
        <a:lstStyle/>
        <a:p>
          <a:endParaRPr lang="en-GB"/>
        </a:p>
      </dgm:t>
    </dgm:pt>
    <dgm:pt modelId="{10B01238-6BAC-47EF-85EF-F06ECC5DD32D}" type="pres">
      <dgm:prSet presAssocID="{BEBBE645-9E85-4760-B357-CC52B0C34078}" presName="linearFlow" presStyleCnt="0">
        <dgm:presLayoutVars>
          <dgm:dir/>
          <dgm:resizeHandles val="exact"/>
        </dgm:presLayoutVars>
      </dgm:prSet>
      <dgm:spPr/>
    </dgm:pt>
    <dgm:pt modelId="{C7C3A4DA-8EAB-45A6-B343-7265B5B41E88}" type="pres">
      <dgm:prSet presAssocID="{8EC96B4E-8869-4FBD-A56B-C27FE7845C3F}" presName="composite" presStyleCnt="0"/>
      <dgm:spPr/>
    </dgm:pt>
    <dgm:pt modelId="{FC323E88-2C85-4436-82D1-7759E46FF9C0}" type="pres">
      <dgm:prSet presAssocID="{8EC96B4E-8869-4FBD-A56B-C27FE7845C3F}" presName="imgShp" presStyleLbl="fgImgPlace1" presStyleIdx="0" presStyleCnt="1"/>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pt>
    <dgm:pt modelId="{A09D6B3A-D541-4433-ACC6-E49871AB65CB}" type="pres">
      <dgm:prSet presAssocID="{8EC96B4E-8869-4FBD-A56B-C27FE7845C3F}" presName="txShp" presStyleLbl="node1" presStyleIdx="0" presStyleCnt="1" custLinFactNeighborX="3343" custLinFactNeighborY="-1810">
        <dgm:presLayoutVars>
          <dgm:bulletEnabled val="1"/>
        </dgm:presLayoutVars>
      </dgm:prSet>
      <dgm:spPr/>
    </dgm:pt>
  </dgm:ptLst>
  <dgm:cxnLst>
    <dgm:cxn modelId="{57BFA91F-A418-4C74-8526-4E928FD1EECF}" srcId="{BEBBE645-9E85-4760-B357-CC52B0C34078}" destId="{8EC96B4E-8869-4FBD-A56B-C27FE7845C3F}" srcOrd="0" destOrd="0" parTransId="{FED6EBF2-A6E9-4F05-98AB-3E18C2270D10}" sibTransId="{CB8E67D4-B46F-4EAC-8DD4-F1465756810A}"/>
    <dgm:cxn modelId="{32EAC377-3683-4981-9F68-8440580F763A}" type="presOf" srcId="{BEBBE645-9E85-4760-B357-CC52B0C34078}" destId="{10B01238-6BAC-47EF-85EF-F06ECC5DD32D}" srcOrd="0" destOrd="0" presId="urn:microsoft.com/office/officeart/2005/8/layout/vList3"/>
    <dgm:cxn modelId="{4C0CBEA3-007D-43B1-A377-B6627508AC37}" type="presOf" srcId="{8EC96B4E-8869-4FBD-A56B-C27FE7845C3F}" destId="{A09D6B3A-D541-4433-ACC6-E49871AB65CB}" srcOrd="0" destOrd="0" presId="urn:microsoft.com/office/officeart/2005/8/layout/vList3"/>
    <dgm:cxn modelId="{EE953E8A-9CDA-4634-B73F-4FB00F489B53}" type="presParOf" srcId="{10B01238-6BAC-47EF-85EF-F06ECC5DD32D}" destId="{C7C3A4DA-8EAB-45A6-B343-7265B5B41E88}" srcOrd="0" destOrd="0" presId="urn:microsoft.com/office/officeart/2005/8/layout/vList3"/>
    <dgm:cxn modelId="{DDC88FE4-2D29-4F24-AAF0-3BCDBD66B5C1}" type="presParOf" srcId="{C7C3A4DA-8EAB-45A6-B343-7265B5B41E88}" destId="{FC323E88-2C85-4436-82D1-7759E46FF9C0}" srcOrd="0" destOrd="0" presId="urn:microsoft.com/office/officeart/2005/8/layout/vList3"/>
    <dgm:cxn modelId="{848E098E-8941-4AAA-B1E8-DDB03044C9BB}" type="presParOf" srcId="{C7C3A4DA-8EAB-45A6-B343-7265B5B41E88}" destId="{A09D6B3A-D541-4433-ACC6-E49871AB65C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2E3D61-ECE2-407E-8C90-DAFEEB1E613E}"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18A22EEC-EB98-452F-934B-EBC5E41A22E8}">
      <dgm:prSet/>
      <dgm:spPr/>
      <dgm:t>
        <a:bodyPr/>
        <a:lstStyle/>
        <a:p>
          <a:pPr>
            <a:lnSpc>
              <a:spcPct val="100000"/>
            </a:lnSpc>
            <a:defRPr cap="all"/>
          </a:pPr>
          <a:r>
            <a:rPr lang="en-US"/>
            <a:t>Thank You </a:t>
          </a:r>
        </a:p>
      </dgm:t>
    </dgm:pt>
    <dgm:pt modelId="{78F72D77-9011-4CC6-A69F-542F99CEAA00}" type="parTrans" cxnId="{46F113BA-D496-443F-831A-544A277C84B1}">
      <dgm:prSet/>
      <dgm:spPr/>
      <dgm:t>
        <a:bodyPr/>
        <a:lstStyle/>
        <a:p>
          <a:endParaRPr lang="en-US"/>
        </a:p>
      </dgm:t>
    </dgm:pt>
    <dgm:pt modelId="{B5E031E6-6653-4A3F-800D-AAD916D79880}" type="sibTrans" cxnId="{46F113BA-D496-443F-831A-544A277C84B1}">
      <dgm:prSet/>
      <dgm:spPr/>
      <dgm:t>
        <a:bodyPr/>
        <a:lstStyle/>
        <a:p>
          <a:pPr>
            <a:lnSpc>
              <a:spcPct val="100000"/>
            </a:lnSpc>
          </a:pPr>
          <a:endParaRPr lang="en-US"/>
        </a:p>
      </dgm:t>
    </dgm:pt>
    <dgm:pt modelId="{6525654C-0398-4A43-8A76-2B3A2D2A0956}">
      <dgm:prSet/>
      <dgm:spPr/>
      <dgm:t>
        <a:bodyPr/>
        <a:lstStyle/>
        <a:p>
          <a:pPr>
            <a:lnSpc>
              <a:spcPct val="100000"/>
            </a:lnSpc>
            <a:defRPr cap="all"/>
          </a:pPr>
          <a:r>
            <a:rPr lang="en-US" dirty="0"/>
            <a:t>Any Questions</a:t>
          </a:r>
        </a:p>
      </dgm:t>
    </dgm:pt>
    <dgm:pt modelId="{F34614B0-6C2A-419A-B4CF-3E3AA8F7ECAD}" type="parTrans" cxnId="{06744EC8-8C8B-4D65-AF0C-1C3ADC1BDBED}">
      <dgm:prSet/>
      <dgm:spPr/>
      <dgm:t>
        <a:bodyPr/>
        <a:lstStyle/>
        <a:p>
          <a:endParaRPr lang="en-US"/>
        </a:p>
      </dgm:t>
    </dgm:pt>
    <dgm:pt modelId="{0E8CB329-59D8-41B4-A1A4-58B2335B7974}" type="sibTrans" cxnId="{06744EC8-8C8B-4D65-AF0C-1C3ADC1BDBED}">
      <dgm:prSet/>
      <dgm:spPr/>
      <dgm:t>
        <a:bodyPr/>
        <a:lstStyle/>
        <a:p>
          <a:endParaRPr lang="en-US"/>
        </a:p>
      </dgm:t>
    </dgm:pt>
    <dgm:pt modelId="{F7930E29-113B-4738-AE25-09E0988F09FC}" type="pres">
      <dgm:prSet presAssocID="{2F2E3D61-ECE2-407E-8C90-DAFEEB1E613E}" presName="root" presStyleCnt="0">
        <dgm:presLayoutVars>
          <dgm:dir/>
          <dgm:resizeHandles val="exact"/>
        </dgm:presLayoutVars>
      </dgm:prSet>
      <dgm:spPr/>
    </dgm:pt>
    <dgm:pt modelId="{16D5FA20-30E8-4970-BB15-64D1BF45A123}" type="pres">
      <dgm:prSet presAssocID="{18A22EEC-EB98-452F-934B-EBC5E41A22E8}" presName="compNode" presStyleCnt="0"/>
      <dgm:spPr/>
    </dgm:pt>
    <dgm:pt modelId="{E5EC3714-C49D-4493-B682-442FC1A71080}" type="pres">
      <dgm:prSet presAssocID="{18A22EEC-EB98-452F-934B-EBC5E41A22E8}" presName="iconBgRect" presStyleLbl="bgShp" presStyleIdx="0" presStyleCnt="2"/>
      <dgm:spPr/>
    </dgm:pt>
    <dgm:pt modelId="{FC528899-2B0E-44C8-9D93-7C123E965935}" type="pres">
      <dgm:prSet presAssocID="{18A22EEC-EB98-452F-934B-EBC5E41A22E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iling Face with No Fill"/>
        </a:ext>
      </dgm:extLst>
    </dgm:pt>
    <dgm:pt modelId="{5DC26A76-AF58-44B5-9D47-3FCCFB375410}" type="pres">
      <dgm:prSet presAssocID="{18A22EEC-EB98-452F-934B-EBC5E41A22E8}" presName="spaceRect" presStyleCnt="0"/>
      <dgm:spPr/>
    </dgm:pt>
    <dgm:pt modelId="{0DDFFC7F-64E9-4658-B069-14C8C9C9E02F}" type="pres">
      <dgm:prSet presAssocID="{18A22EEC-EB98-452F-934B-EBC5E41A22E8}" presName="textRect" presStyleLbl="revTx" presStyleIdx="0" presStyleCnt="2">
        <dgm:presLayoutVars>
          <dgm:chMax val="1"/>
          <dgm:chPref val="1"/>
        </dgm:presLayoutVars>
      </dgm:prSet>
      <dgm:spPr/>
    </dgm:pt>
    <dgm:pt modelId="{0B6FBB3A-52BC-4686-8B11-F073B01922DE}" type="pres">
      <dgm:prSet presAssocID="{B5E031E6-6653-4A3F-800D-AAD916D79880}" presName="sibTrans" presStyleCnt="0"/>
      <dgm:spPr/>
    </dgm:pt>
    <dgm:pt modelId="{CBD1F353-1D19-4B73-B57F-275B6E188A45}" type="pres">
      <dgm:prSet presAssocID="{6525654C-0398-4A43-8A76-2B3A2D2A0956}" presName="compNode" presStyleCnt="0"/>
      <dgm:spPr/>
    </dgm:pt>
    <dgm:pt modelId="{09069451-8900-4B22-93DD-E6E666833F15}" type="pres">
      <dgm:prSet presAssocID="{6525654C-0398-4A43-8A76-2B3A2D2A0956}" presName="iconBgRect" presStyleLbl="bgShp" presStyleIdx="1" presStyleCnt="2"/>
      <dgm:spPr/>
    </dgm:pt>
    <dgm:pt modelId="{C75937CD-CD6C-4F41-9A07-14538F968F27}" type="pres">
      <dgm:prSet presAssocID="{6525654C-0398-4A43-8A76-2B3A2D2A09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A575D27E-3316-4EF3-92F9-D7CE6FF29723}" type="pres">
      <dgm:prSet presAssocID="{6525654C-0398-4A43-8A76-2B3A2D2A0956}" presName="spaceRect" presStyleCnt="0"/>
      <dgm:spPr/>
    </dgm:pt>
    <dgm:pt modelId="{7CC0DBE4-ADC8-409E-8BF3-EC84ED048EA1}" type="pres">
      <dgm:prSet presAssocID="{6525654C-0398-4A43-8A76-2B3A2D2A0956}" presName="textRect" presStyleLbl="revTx" presStyleIdx="1" presStyleCnt="2">
        <dgm:presLayoutVars>
          <dgm:chMax val="1"/>
          <dgm:chPref val="1"/>
        </dgm:presLayoutVars>
      </dgm:prSet>
      <dgm:spPr/>
    </dgm:pt>
  </dgm:ptLst>
  <dgm:cxnLst>
    <dgm:cxn modelId="{FF593F3F-B70C-4E0E-9420-182EC0AECC57}" type="presOf" srcId="{2F2E3D61-ECE2-407E-8C90-DAFEEB1E613E}" destId="{F7930E29-113B-4738-AE25-09E0988F09FC}" srcOrd="0" destOrd="0" presId="urn:microsoft.com/office/officeart/2018/5/layout/IconCircleLabelList"/>
    <dgm:cxn modelId="{119FD462-3665-4660-B46F-596DDFB8B74F}" type="presOf" srcId="{18A22EEC-EB98-452F-934B-EBC5E41A22E8}" destId="{0DDFFC7F-64E9-4658-B069-14C8C9C9E02F}" srcOrd="0" destOrd="0" presId="urn:microsoft.com/office/officeart/2018/5/layout/IconCircleLabelList"/>
    <dgm:cxn modelId="{46F113BA-D496-443F-831A-544A277C84B1}" srcId="{2F2E3D61-ECE2-407E-8C90-DAFEEB1E613E}" destId="{18A22EEC-EB98-452F-934B-EBC5E41A22E8}" srcOrd="0" destOrd="0" parTransId="{78F72D77-9011-4CC6-A69F-542F99CEAA00}" sibTransId="{B5E031E6-6653-4A3F-800D-AAD916D79880}"/>
    <dgm:cxn modelId="{8262A3BD-9D7A-42B8-A14B-0351F8E6ADCF}" type="presOf" srcId="{6525654C-0398-4A43-8A76-2B3A2D2A0956}" destId="{7CC0DBE4-ADC8-409E-8BF3-EC84ED048EA1}" srcOrd="0" destOrd="0" presId="urn:microsoft.com/office/officeart/2018/5/layout/IconCircleLabelList"/>
    <dgm:cxn modelId="{06744EC8-8C8B-4D65-AF0C-1C3ADC1BDBED}" srcId="{2F2E3D61-ECE2-407E-8C90-DAFEEB1E613E}" destId="{6525654C-0398-4A43-8A76-2B3A2D2A0956}" srcOrd="1" destOrd="0" parTransId="{F34614B0-6C2A-419A-B4CF-3E3AA8F7ECAD}" sibTransId="{0E8CB329-59D8-41B4-A1A4-58B2335B7974}"/>
    <dgm:cxn modelId="{268D272A-777F-4A9F-A468-45DF088A5A34}" type="presParOf" srcId="{F7930E29-113B-4738-AE25-09E0988F09FC}" destId="{16D5FA20-30E8-4970-BB15-64D1BF45A123}" srcOrd="0" destOrd="0" presId="urn:microsoft.com/office/officeart/2018/5/layout/IconCircleLabelList"/>
    <dgm:cxn modelId="{A357E6C5-B092-40E6-8092-5259375FE41A}" type="presParOf" srcId="{16D5FA20-30E8-4970-BB15-64D1BF45A123}" destId="{E5EC3714-C49D-4493-B682-442FC1A71080}" srcOrd="0" destOrd="0" presId="urn:microsoft.com/office/officeart/2018/5/layout/IconCircleLabelList"/>
    <dgm:cxn modelId="{7107A1C3-E80B-4BBD-AC8B-1B1AB685E9AA}" type="presParOf" srcId="{16D5FA20-30E8-4970-BB15-64D1BF45A123}" destId="{FC528899-2B0E-44C8-9D93-7C123E965935}" srcOrd="1" destOrd="0" presId="urn:microsoft.com/office/officeart/2018/5/layout/IconCircleLabelList"/>
    <dgm:cxn modelId="{34B786EE-1080-46A2-BF42-59B63FC4F7D3}" type="presParOf" srcId="{16D5FA20-30E8-4970-BB15-64D1BF45A123}" destId="{5DC26A76-AF58-44B5-9D47-3FCCFB375410}" srcOrd="2" destOrd="0" presId="urn:microsoft.com/office/officeart/2018/5/layout/IconCircleLabelList"/>
    <dgm:cxn modelId="{EFEA6F83-2D62-4D12-9396-643E415DDBC0}" type="presParOf" srcId="{16D5FA20-30E8-4970-BB15-64D1BF45A123}" destId="{0DDFFC7F-64E9-4658-B069-14C8C9C9E02F}" srcOrd="3" destOrd="0" presId="urn:microsoft.com/office/officeart/2018/5/layout/IconCircleLabelList"/>
    <dgm:cxn modelId="{90D5B4D5-8F66-4B15-B551-E316541D8A12}" type="presParOf" srcId="{F7930E29-113B-4738-AE25-09E0988F09FC}" destId="{0B6FBB3A-52BC-4686-8B11-F073B01922DE}" srcOrd="1" destOrd="0" presId="urn:microsoft.com/office/officeart/2018/5/layout/IconCircleLabelList"/>
    <dgm:cxn modelId="{01875E02-7508-44DF-8F6F-B0594DF28080}" type="presParOf" srcId="{F7930E29-113B-4738-AE25-09E0988F09FC}" destId="{CBD1F353-1D19-4B73-B57F-275B6E188A45}" srcOrd="2" destOrd="0" presId="urn:microsoft.com/office/officeart/2018/5/layout/IconCircleLabelList"/>
    <dgm:cxn modelId="{DD08C84F-7933-40ED-BD14-B34234CEB1A4}" type="presParOf" srcId="{CBD1F353-1D19-4B73-B57F-275B6E188A45}" destId="{09069451-8900-4B22-93DD-E6E666833F15}" srcOrd="0" destOrd="0" presId="urn:microsoft.com/office/officeart/2018/5/layout/IconCircleLabelList"/>
    <dgm:cxn modelId="{90B7191D-9901-4EA1-B3C4-B5758D7019D6}" type="presParOf" srcId="{CBD1F353-1D19-4B73-B57F-275B6E188A45}" destId="{C75937CD-CD6C-4F41-9A07-14538F968F27}" srcOrd="1" destOrd="0" presId="urn:microsoft.com/office/officeart/2018/5/layout/IconCircleLabelList"/>
    <dgm:cxn modelId="{63012162-4BA8-4BE4-8BD0-D793B4CDD016}" type="presParOf" srcId="{CBD1F353-1D19-4B73-B57F-275B6E188A45}" destId="{A575D27E-3316-4EF3-92F9-D7CE6FF29723}" srcOrd="2" destOrd="0" presId="urn:microsoft.com/office/officeart/2018/5/layout/IconCircleLabelList"/>
    <dgm:cxn modelId="{8179DBBC-CE16-4ABA-813E-E8A7E2E24D16}" type="presParOf" srcId="{CBD1F353-1D19-4B73-B57F-275B6E188A45}" destId="{7CC0DBE4-ADC8-409E-8BF3-EC84ED048EA1}"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5C7C06-C8AC-4CA6-BB22-4D62737B60FB}" type="doc">
      <dgm:prSet loTypeId="urn:microsoft.com/office/officeart/2005/8/layout/arrow2" loCatId="process" qsTypeId="urn:microsoft.com/office/officeart/2005/8/quickstyle/simple1" qsCatId="simple" csTypeId="urn:microsoft.com/office/officeart/2005/8/colors/colorful1" csCatId="colorful" phldr="1"/>
      <dgm:spPr/>
    </dgm:pt>
    <dgm:pt modelId="{A4A221C4-BBAD-4E5C-8F71-AF923C449A6C}">
      <dgm:prSet phldrT="[Text]" custT="1"/>
      <dgm:spPr/>
      <dgm:t>
        <a:bodyPr/>
        <a:lstStyle/>
        <a:p>
          <a:pPr>
            <a:spcBef>
              <a:spcPct val="0"/>
            </a:spcBef>
            <a:spcAft>
              <a:spcPct val="35000"/>
            </a:spcAft>
          </a:pPr>
          <a:r>
            <a:rPr lang="en-GB" sz="2000" b="1" kern="1200" dirty="0">
              <a:solidFill>
                <a:schemeClr val="tx1"/>
              </a:solidFill>
              <a:latin typeface="Patrick Hand"/>
              <a:ea typeface="+mj-ea"/>
              <a:cs typeface="+mj-cs"/>
            </a:rPr>
            <a:t>Past</a:t>
          </a:r>
          <a:endParaRPr lang="en-GB" sz="2800" b="1" kern="1200" dirty="0">
            <a:solidFill>
              <a:schemeClr val="tx1"/>
            </a:solidFill>
            <a:latin typeface="Patrick Hand"/>
            <a:ea typeface="+mj-ea"/>
            <a:cs typeface="+mj-cs"/>
          </a:endParaRPr>
        </a:p>
      </dgm:t>
    </dgm:pt>
    <dgm:pt modelId="{4E191270-30EE-494D-90E9-657ACF042A21}" type="parTrans" cxnId="{DCAC10F8-BBD4-4443-9A55-F8703736D050}">
      <dgm:prSet/>
      <dgm:spPr/>
      <dgm:t>
        <a:bodyPr/>
        <a:lstStyle/>
        <a:p>
          <a:endParaRPr lang="en-GB"/>
        </a:p>
      </dgm:t>
    </dgm:pt>
    <dgm:pt modelId="{ACE6CC53-B381-4B1B-8F19-A2030FF8F8C0}" type="sibTrans" cxnId="{DCAC10F8-BBD4-4443-9A55-F8703736D050}">
      <dgm:prSet/>
      <dgm:spPr/>
      <dgm:t>
        <a:bodyPr/>
        <a:lstStyle/>
        <a:p>
          <a:endParaRPr lang="en-GB"/>
        </a:p>
      </dgm:t>
    </dgm:pt>
    <dgm:pt modelId="{32206BC5-FD7C-41F1-9079-D394825E453E}">
      <dgm:prSet phldrT="[Text]" custT="1"/>
      <dgm:spPr/>
      <dgm:t>
        <a:bodyPr/>
        <a:lstStyle/>
        <a:p>
          <a:pPr>
            <a:spcBef>
              <a:spcPct val="0"/>
            </a:spcBef>
            <a:spcAft>
              <a:spcPct val="35000"/>
            </a:spcAft>
          </a:pPr>
          <a:r>
            <a:rPr lang="en-GB" sz="2000" b="1" kern="1200">
              <a:solidFill>
                <a:schemeClr val="tx1"/>
              </a:solidFill>
              <a:latin typeface="Patrick Hand"/>
              <a:ea typeface="+mn-ea"/>
              <a:cs typeface="+mn-cs"/>
            </a:rPr>
            <a:t>Present</a:t>
          </a:r>
          <a:endParaRPr lang="en-GB" sz="1600" b="1" kern="1200">
            <a:solidFill>
              <a:schemeClr val="tx1"/>
            </a:solidFill>
            <a:latin typeface="Patrick Hand"/>
            <a:ea typeface="+mn-ea"/>
            <a:cs typeface="+mn-cs"/>
          </a:endParaRPr>
        </a:p>
      </dgm:t>
    </dgm:pt>
    <dgm:pt modelId="{059F4225-492F-4C01-AA2B-850A74A2352C}" type="parTrans" cxnId="{65A5C644-BA62-4A01-8200-8494069A0D1F}">
      <dgm:prSet/>
      <dgm:spPr/>
      <dgm:t>
        <a:bodyPr/>
        <a:lstStyle/>
        <a:p>
          <a:endParaRPr lang="en-GB"/>
        </a:p>
      </dgm:t>
    </dgm:pt>
    <dgm:pt modelId="{DB0A976F-9989-4DBE-BF47-D892EF0137E0}" type="sibTrans" cxnId="{65A5C644-BA62-4A01-8200-8494069A0D1F}">
      <dgm:prSet/>
      <dgm:spPr/>
      <dgm:t>
        <a:bodyPr/>
        <a:lstStyle/>
        <a:p>
          <a:endParaRPr lang="en-GB"/>
        </a:p>
      </dgm:t>
    </dgm:pt>
    <dgm:pt modelId="{9ABCBABA-5483-4A95-8022-7776B3AD7FD7}">
      <dgm:prSet phldrT="[Text]" custT="1"/>
      <dgm:spPr/>
      <dgm:t>
        <a:bodyPr/>
        <a:lstStyle/>
        <a:p>
          <a:pPr>
            <a:spcBef>
              <a:spcPct val="0"/>
            </a:spcBef>
            <a:spcAft>
              <a:spcPct val="35000"/>
            </a:spcAft>
          </a:pPr>
          <a:r>
            <a:rPr lang="en-GB" sz="2000" b="1" kern="1200">
              <a:solidFill>
                <a:schemeClr val="tx1"/>
              </a:solidFill>
              <a:latin typeface="Patrick Hand"/>
              <a:ea typeface="+mn-ea"/>
              <a:cs typeface="+mn-cs"/>
            </a:rPr>
            <a:t>Future</a:t>
          </a:r>
          <a:endParaRPr lang="en-GB" sz="1600" b="1" kern="1200">
            <a:solidFill>
              <a:schemeClr val="tx1"/>
            </a:solidFill>
            <a:latin typeface="Patrick Hand"/>
            <a:ea typeface="+mn-ea"/>
            <a:cs typeface="+mn-cs"/>
          </a:endParaRPr>
        </a:p>
      </dgm:t>
    </dgm:pt>
    <dgm:pt modelId="{BE795539-1735-45B2-9F43-351EC57044CF}" type="parTrans" cxnId="{64752434-FE9D-40AF-8BA7-785D91E856EC}">
      <dgm:prSet/>
      <dgm:spPr/>
      <dgm:t>
        <a:bodyPr/>
        <a:lstStyle/>
        <a:p>
          <a:endParaRPr lang="en-GB"/>
        </a:p>
      </dgm:t>
    </dgm:pt>
    <dgm:pt modelId="{5CA6A4A6-5559-486E-9304-14F25BC7425D}" type="sibTrans" cxnId="{64752434-FE9D-40AF-8BA7-785D91E856EC}">
      <dgm:prSet/>
      <dgm:spPr/>
      <dgm:t>
        <a:bodyPr/>
        <a:lstStyle/>
        <a:p>
          <a:endParaRPr lang="en-GB"/>
        </a:p>
      </dgm:t>
    </dgm:pt>
    <dgm:pt modelId="{8C849CD2-2316-4500-B449-4DA43B58AF60}">
      <dgm:prSet phldrT="[Text]" custT="1"/>
      <dgm:spPr/>
      <dgm:t>
        <a:bodyPr/>
        <a:lstStyle/>
        <a:p>
          <a:pPr>
            <a:spcBef>
              <a:spcPts val="600"/>
            </a:spcBef>
            <a:spcAft>
              <a:spcPts val="600"/>
            </a:spcAft>
          </a:pPr>
          <a:r>
            <a:rPr lang="en-GB" sz="1600" kern="1200" dirty="0">
              <a:solidFill>
                <a:schemeClr val="tx1"/>
              </a:solidFill>
              <a:latin typeface="+mn-lt"/>
              <a:cs typeface="Arial" panose="020B0604020202020204" pitchFamily="34" charset="0"/>
            </a:rPr>
            <a:t>Clinical Radiographer/ Sonographer</a:t>
          </a:r>
        </a:p>
      </dgm:t>
    </dgm:pt>
    <dgm:pt modelId="{A7DAE209-CB23-4937-9014-017F68D1F998}" type="parTrans" cxnId="{DFF7C869-99E5-455C-8112-496DDB7C1DDD}">
      <dgm:prSet/>
      <dgm:spPr/>
      <dgm:t>
        <a:bodyPr/>
        <a:lstStyle/>
        <a:p>
          <a:endParaRPr lang="en-GB"/>
        </a:p>
      </dgm:t>
    </dgm:pt>
    <dgm:pt modelId="{3A44EB1D-5CCC-4E56-9A2D-072937C50B76}" type="sibTrans" cxnId="{DFF7C869-99E5-455C-8112-496DDB7C1DDD}">
      <dgm:prSet/>
      <dgm:spPr/>
      <dgm:t>
        <a:bodyPr/>
        <a:lstStyle/>
        <a:p>
          <a:endParaRPr lang="en-GB"/>
        </a:p>
      </dgm:t>
    </dgm:pt>
    <dgm:pt modelId="{D05B042A-63B2-4C40-977E-5EF1AC70142D}">
      <dgm:prSet phldrT="[Text]" custT="1"/>
      <dgm:spPr/>
      <dgm:t>
        <a:bodyPr/>
        <a:lstStyle/>
        <a:p>
          <a:pPr>
            <a:spcBef>
              <a:spcPts val="600"/>
            </a:spcBef>
            <a:spcAft>
              <a:spcPts val="600"/>
            </a:spcAft>
          </a:pPr>
          <a:r>
            <a:rPr lang="en-GB" sz="1600" b="0" kern="1200">
              <a:solidFill>
                <a:schemeClr val="tx1"/>
              </a:solidFill>
            </a:rPr>
            <a:t>NIHR clinical doctoral research fellow</a:t>
          </a:r>
          <a:endParaRPr lang="en-GB" sz="1600" kern="1200">
            <a:solidFill>
              <a:schemeClr val="tx1"/>
            </a:solidFill>
            <a:latin typeface="+mn-lt"/>
            <a:cs typeface="Arial" panose="020B0604020202020204" pitchFamily="34" charset="0"/>
          </a:endParaRPr>
        </a:p>
      </dgm:t>
    </dgm:pt>
    <dgm:pt modelId="{B1BA874E-22F9-4C17-B8F6-FC823108AC25}" type="parTrans" cxnId="{1905546B-A16C-4FCE-AB50-244D685C4429}">
      <dgm:prSet/>
      <dgm:spPr/>
      <dgm:t>
        <a:bodyPr/>
        <a:lstStyle/>
        <a:p>
          <a:endParaRPr lang="en-GB"/>
        </a:p>
      </dgm:t>
    </dgm:pt>
    <dgm:pt modelId="{05155FD8-A105-4907-A5A7-A0FF9C059489}" type="sibTrans" cxnId="{1905546B-A16C-4FCE-AB50-244D685C4429}">
      <dgm:prSet/>
      <dgm:spPr/>
      <dgm:t>
        <a:bodyPr/>
        <a:lstStyle/>
        <a:p>
          <a:endParaRPr lang="en-GB"/>
        </a:p>
      </dgm:t>
    </dgm:pt>
    <dgm:pt modelId="{EAC5620A-8826-43BD-AE34-6537BADAD48C}">
      <dgm:prSet phldrT="[Text]" custT="1"/>
      <dgm:spPr/>
      <dgm:t>
        <a:bodyPr/>
        <a:lstStyle/>
        <a:p>
          <a:pPr>
            <a:spcBef>
              <a:spcPts val="600"/>
            </a:spcBef>
            <a:spcAft>
              <a:spcPts val="600"/>
            </a:spcAft>
          </a:pPr>
          <a:r>
            <a:rPr lang="en-GB" sz="1600" kern="1200">
              <a:solidFill>
                <a:schemeClr val="tx1"/>
              </a:solidFill>
              <a:latin typeface="+mn-lt"/>
              <a:cs typeface="Arial" panose="020B0604020202020204" pitchFamily="34" charset="0"/>
            </a:rPr>
            <a:t>Research Sonographer</a:t>
          </a:r>
        </a:p>
      </dgm:t>
    </dgm:pt>
    <dgm:pt modelId="{8159AC9F-492F-4960-9397-6DC3E8ED33FF}" type="parTrans" cxnId="{39A26476-2251-428B-A6A7-F5BEF82F8F0A}">
      <dgm:prSet/>
      <dgm:spPr/>
      <dgm:t>
        <a:bodyPr/>
        <a:lstStyle/>
        <a:p>
          <a:endParaRPr lang="en-GB"/>
        </a:p>
      </dgm:t>
    </dgm:pt>
    <dgm:pt modelId="{E59CCD81-52F2-438D-ACD5-1D3482BC2FA8}" type="sibTrans" cxnId="{39A26476-2251-428B-A6A7-F5BEF82F8F0A}">
      <dgm:prSet/>
      <dgm:spPr/>
      <dgm:t>
        <a:bodyPr/>
        <a:lstStyle/>
        <a:p>
          <a:endParaRPr lang="en-GB"/>
        </a:p>
      </dgm:t>
    </dgm:pt>
    <dgm:pt modelId="{B5127DD6-B15A-4B8E-9C8E-B3E855F5B9A3}">
      <dgm:prSet phldrT="[Text]" custT="1"/>
      <dgm:spPr/>
      <dgm:t>
        <a:bodyPr/>
        <a:lstStyle/>
        <a:p>
          <a:pPr>
            <a:spcBef>
              <a:spcPts val="600"/>
            </a:spcBef>
            <a:spcAft>
              <a:spcPts val="600"/>
            </a:spcAft>
          </a:pPr>
          <a:r>
            <a:rPr lang="en-GB" sz="1600" kern="1200">
              <a:solidFill>
                <a:schemeClr val="tx1"/>
              </a:solidFill>
              <a:latin typeface="+mn-lt"/>
              <a:cs typeface="Arial" panose="020B0604020202020204" pitchFamily="34" charset="0"/>
            </a:rPr>
            <a:t>Educator/mentor</a:t>
          </a:r>
        </a:p>
      </dgm:t>
    </dgm:pt>
    <dgm:pt modelId="{F391C929-E549-4A83-B9D1-B35072405A0D}" type="parTrans" cxnId="{BB1707A4-FA6E-4D01-9FCE-6820487A53D2}">
      <dgm:prSet/>
      <dgm:spPr/>
      <dgm:t>
        <a:bodyPr/>
        <a:lstStyle/>
        <a:p>
          <a:endParaRPr lang="en-GB"/>
        </a:p>
      </dgm:t>
    </dgm:pt>
    <dgm:pt modelId="{07A0A93D-4D5A-4146-9D2B-B55B22C097E0}" type="sibTrans" cxnId="{BB1707A4-FA6E-4D01-9FCE-6820487A53D2}">
      <dgm:prSet/>
      <dgm:spPr/>
      <dgm:t>
        <a:bodyPr/>
        <a:lstStyle/>
        <a:p>
          <a:endParaRPr lang="en-GB"/>
        </a:p>
      </dgm:t>
    </dgm:pt>
    <dgm:pt modelId="{8A3D8BAD-367F-204E-AB18-8FBFF54406DF}">
      <dgm:prSet phldrT="[Text]" custT="1"/>
      <dgm:spPr/>
      <dgm:t>
        <a:bodyPr/>
        <a:lstStyle/>
        <a:p>
          <a:pPr>
            <a:spcBef>
              <a:spcPts val="600"/>
            </a:spcBef>
            <a:spcAft>
              <a:spcPts val="600"/>
            </a:spcAft>
          </a:pPr>
          <a:r>
            <a:rPr lang="en-GB" sz="1600" kern="1200">
              <a:solidFill>
                <a:schemeClr val="tx1"/>
              </a:solidFill>
              <a:latin typeface="+mn-lt"/>
              <a:cs typeface="Arial" panose="020B0604020202020204" pitchFamily="34" charset="0"/>
            </a:rPr>
            <a:t>Research interests AI/US/MRI</a:t>
          </a:r>
        </a:p>
      </dgm:t>
    </dgm:pt>
    <dgm:pt modelId="{88ECAD5C-8B84-DD4C-8E6A-E31A830F467F}" type="parTrans" cxnId="{11C4AE3A-A4D0-B146-87D1-DC795702DC04}">
      <dgm:prSet/>
      <dgm:spPr/>
      <dgm:t>
        <a:bodyPr/>
        <a:lstStyle/>
        <a:p>
          <a:endParaRPr lang="en-GB"/>
        </a:p>
      </dgm:t>
    </dgm:pt>
    <dgm:pt modelId="{0517278D-1532-C44B-8196-8FD7834FA6CB}" type="sibTrans" cxnId="{11C4AE3A-A4D0-B146-87D1-DC795702DC04}">
      <dgm:prSet/>
      <dgm:spPr/>
      <dgm:t>
        <a:bodyPr/>
        <a:lstStyle/>
        <a:p>
          <a:endParaRPr lang="en-GB"/>
        </a:p>
      </dgm:t>
    </dgm:pt>
    <dgm:pt modelId="{04958325-2B81-464F-9BAE-272F0F7B528C}">
      <dgm:prSet phldrT="[Text]" custT="1"/>
      <dgm:spPr/>
      <dgm:t>
        <a:bodyPr/>
        <a:lstStyle/>
        <a:p>
          <a:pPr>
            <a:spcBef>
              <a:spcPts val="600"/>
            </a:spcBef>
            <a:spcAft>
              <a:spcPts val="600"/>
            </a:spcAft>
          </a:pPr>
          <a:r>
            <a:rPr lang="en-GB" sz="1600" b="0" kern="1200">
              <a:solidFill>
                <a:schemeClr val="tx1"/>
              </a:solidFill>
            </a:rPr>
            <a:t>???</a:t>
          </a:r>
        </a:p>
      </dgm:t>
    </dgm:pt>
    <dgm:pt modelId="{33B296BB-5A5D-C743-9732-ED6872959827}" type="parTrans" cxnId="{3314E7A7-8F2B-BD4E-807A-E9949FAD0DF1}">
      <dgm:prSet/>
      <dgm:spPr/>
      <dgm:t>
        <a:bodyPr/>
        <a:lstStyle/>
        <a:p>
          <a:endParaRPr lang="en-GB"/>
        </a:p>
      </dgm:t>
    </dgm:pt>
    <dgm:pt modelId="{979E7FD9-5D2C-174C-BF3B-339D7DC8076E}" type="sibTrans" cxnId="{3314E7A7-8F2B-BD4E-807A-E9949FAD0DF1}">
      <dgm:prSet/>
      <dgm:spPr/>
      <dgm:t>
        <a:bodyPr/>
        <a:lstStyle/>
        <a:p>
          <a:endParaRPr lang="en-GB"/>
        </a:p>
      </dgm:t>
    </dgm:pt>
    <dgm:pt modelId="{DBD8DA05-5990-024D-9CFA-83685ACBF617}">
      <dgm:prSet phldrT="[Text]" custT="1"/>
      <dgm:spPr/>
      <dgm:t>
        <a:bodyPr/>
        <a:lstStyle/>
        <a:p>
          <a:pPr>
            <a:spcBef>
              <a:spcPts val="600"/>
            </a:spcBef>
            <a:spcAft>
              <a:spcPts val="600"/>
            </a:spcAft>
          </a:pPr>
          <a:r>
            <a:rPr lang="en-GB" sz="1600" kern="1200">
              <a:solidFill>
                <a:schemeClr val="tx1"/>
              </a:solidFill>
              <a:latin typeface="+mn-lt"/>
              <a:cs typeface="Arial" panose="020B0604020202020204" pitchFamily="34" charset="0"/>
            </a:rPr>
            <a:t>Chair/member of AI/Research Advisory group (SCoR)</a:t>
          </a:r>
        </a:p>
      </dgm:t>
    </dgm:pt>
    <dgm:pt modelId="{43A5CCC8-FA7E-4948-9449-757D37278182}" type="parTrans" cxnId="{8C586A2A-9A34-2B46-AE66-7F71070823D6}">
      <dgm:prSet/>
      <dgm:spPr/>
      <dgm:t>
        <a:bodyPr/>
        <a:lstStyle/>
        <a:p>
          <a:endParaRPr lang="en-GB"/>
        </a:p>
      </dgm:t>
    </dgm:pt>
    <dgm:pt modelId="{284979DA-8A7E-CB47-B819-CED59915D71A}" type="sibTrans" cxnId="{8C586A2A-9A34-2B46-AE66-7F71070823D6}">
      <dgm:prSet/>
      <dgm:spPr/>
      <dgm:t>
        <a:bodyPr/>
        <a:lstStyle/>
        <a:p>
          <a:endParaRPr lang="en-GB"/>
        </a:p>
      </dgm:t>
    </dgm:pt>
    <dgm:pt modelId="{8225A5BC-9C7D-0E45-9EDA-87F5A89203A6}">
      <dgm:prSet phldrT="[Text]" custT="1"/>
      <dgm:spPr/>
      <dgm:t>
        <a:bodyPr/>
        <a:lstStyle/>
        <a:p>
          <a:pPr>
            <a:spcBef>
              <a:spcPts val="600"/>
            </a:spcBef>
            <a:spcAft>
              <a:spcPts val="600"/>
            </a:spcAft>
          </a:pPr>
          <a:r>
            <a:rPr lang="en-GB" sz="1600" kern="1200">
              <a:solidFill>
                <a:schemeClr val="tx1"/>
              </a:solidFill>
              <a:latin typeface="+mn-lt"/>
              <a:cs typeface="Arial" panose="020B0604020202020204" pitchFamily="34" charset="0"/>
            </a:rPr>
            <a:t>Start up co founder and clinical lead</a:t>
          </a:r>
        </a:p>
      </dgm:t>
    </dgm:pt>
    <dgm:pt modelId="{043D2BBA-A38E-8944-AE82-04DDCF780393}" type="parTrans" cxnId="{72820DA4-CE6B-0F46-B7F9-EF6558F31B7E}">
      <dgm:prSet/>
      <dgm:spPr/>
      <dgm:t>
        <a:bodyPr/>
        <a:lstStyle/>
        <a:p>
          <a:endParaRPr lang="en-GB"/>
        </a:p>
      </dgm:t>
    </dgm:pt>
    <dgm:pt modelId="{4FAE65F1-C914-A446-8C99-A53325448F1D}" type="sibTrans" cxnId="{72820DA4-CE6B-0F46-B7F9-EF6558F31B7E}">
      <dgm:prSet/>
      <dgm:spPr/>
      <dgm:t>
        <a:bodyPr/>
        <a:lstStyle/>
        <a:p>
          <a:endParaRPr lang="en-GB"/>
        </a:p>
      </dgm:t>
    </dgm:pt>
    <dgm:pt modelId="{F6A54756-7C52-124B-9156-6D2EE1C871B6}">
      <dgm:prSet phldrT="[Text]" custT="1"/>
      <dgm:spPr/>
      <dgm:t>
        <a:bodyPr/>
        <a:lstStyle/>
        <a:p>
          <a:pPr>
            <a:spcBef>
              <a:spcPts val="600"/>
            </a:spcBef>
            <a:spcAft>
              <a:spcPts val="600"/>
            </a:spcAft>
          </a:pPr>
          <a:r>
            <a:rPr lang="en-GB" sz="1600" b="0" kern="1200" dirty="0">
              <a:solidFill>
                <a:schemeClr val="tx1"/>
              </a:solidFill>
            </a:rPr>
            <a:t>PI Clinical Imaging Research studies</a:t>
          </a:r>
          <a:endParaRPr lang="en-GB" sz="1600" kern="1200" dirty="0">
            <a:solidFill>
              <a:schemeClr val="tx1"/>
            </a:solidFill>
            <a:latin typeface="+mn-lt"/>
            <a:cs typeface="Arial" panose="020B0604020202020204" pitchFamily="34" charset="0"/>
          </a:endParaRPr>
        </a:p>
      </dgm:t>
    </dgm:pt>
    <dgm:pt modelId="{7974CDF9-BDCF-214B-A743-DFFD58614FE0}" type="parTrans" cxnId="{8A203445-FDEA-1C48-8562-8397C524A74F}">
      <dgm:prSet/>
      <dgm:spPr/>
      <dgm:t>
        <a:bodyPr/>
        <a:lstStyle/>
        <a:p>
          <a:endParaRPr lang="en-GB"/>
        </a:p>
      </dgm:t>
    </dgm:pt>
    <dgm:pt modelId="{CC1AFBB5-6CC2-5D41-9144-B0B6D09C0860}" type="sibTrans" cxnId="{8A203445-FDEA-1C48-8562-8397C524A74F}">
      <dgm:prSet/>
      <dgm:spPr/>
      <dgm:t>
        <a:bodyPr/>
        <a:lstStyle/>
        <a:p>
          <a:endParaRPr lang="en-GB"/>
        </a:p>
      </dgm:t>
    </dgm:pt>
    <dgm:pt modelId="{F90E7E40-AD3E-D24D-959E-E69A24B97CA6}">
      <dgm:prSet phldrT="[Text]" custT="1"/>
      <dgm:spPr/>
      <dgm:t>
        <a:bodyPr/>
        <a:lstStyle/>
        <a:p>
          <a:pPr>
            <a:spcBef>
              <a:spcPts val="600"/>
            </a:spcBef>
            <a:spcAft>
              <a:spcPts val="600"/>
            </a:spcAft>
          </a:pPr>
          <a:r>
            <a:rPr lang="en-GB" sz="1600" kern="1200">
              <a:solidFill>
                <a:schemeClr val="tx1"/>
              </a:solidFill>
              <a:latin typeface="+mn-lt"/>
              <a:cs typeface="Arial" panose="020B0604020202020204" pitchFamily="34" charset="0"/>
            </a:rPr>
            <a:t>Clinical safety officer</a:t>
          </a:r>
        </a:p>
      </dgm:t>
    </dgm:pt>
    <dgm:pt modelId="{49DFC9EC-F001-3849-AD45-0F51BD60403D}" type="parTrans" cxnId="{DB050A4C-D5DF-9246-BB25-7A6859C3F797}">
      <dgm:prSet/>
      <dgm:spPr/>
      <dgm:t>
        <a:bodyPr/>
        <a:lstStyle/>
        <a:p>
          <a:endParaRPr lang="en-GB"/>
        </a:p>
      </dgm:t>
    </dgm:pt>
    <dgm:pt modelId="{9E8FA072-D9AF-9D42-AD5C-CBDEB9D1E4E6}" type="sibTrans" cxnId="{DB050A4C-D5DF-9246-BB25-7A6859C3F797}">
      <dgm:prSet/>
      <dgm:spPr/>
      <dgm:t>
        <a:bodyPr/>
        <a:lstStyle/>
        <a:p>
          <a:endParaRPr lang="en-GB"/>
        </a:p>
      </dgm:t>
    </dgm:pt>
    <dgm:pt modelId="{DB6891DE-B03E-D04F-9FF4-9DBD9FFA1E14}">
      <dgm:prSet phldrT="[Text]" custT="1"/>
      <dgm:spPr/>
      <dgm:t>
        <a:bodyPr/>
        <a:lstStyle/>
        <a:p>
          <a:pPr>
            <a:spcBef>
              <a:spcPts val="600"/>
            </a:spcBef>
            <a:spcAft>
              <a:spcPts val="600"/>
            </a:spcAft>
          </a:pPr>
          <a:r>
            <a:rPr lang="en-GB" sz="1600" b="0" kern="1200">
              <a:solidFill>
                <a:schemeClr val="tx1"/>
              </a:solidFill>
              <a:latin typeface="+mn-lt"/>
              <a:cs typeface="Arial" panose="020B0604020202020204" pitchFamily="34" charset="0"/>
            </a:rPr>
            <a:t>NIHR Research Training Fellow (</a:t>
          </a:r>
          <a:r>
            <a:rPr lang="en-GB" sz="1600" b="0" kern="1200" err="1">
              <a:solidFill>
                <a:schemeClr val="tx1"/>
              </a:solidFill>
              <a:latin typeface="+mn-lt"/>
              <a:cs typeface="Arial" panose="020B0604020202020204" pitchFamily="34" charset="0"/>
            </a:rPr>
            <a:t>MRes</a:t>
          </a:r>
          <a:r>
            <a:rPr lang="en-GB" sz="1600" b="0" kern="1200">
              <a:solidFill>
                <a:schemeClr val="tx1"/>
              </a:solidFill>
              <a:latin typeface="+mn-lt"/>
              <a:cs typeface="Arial" panose="020B0604020202020204" pitchFamily="34" charset="0"/>
            </a:rPr>
            <a:t>)</a:t>
          </a:r>
        </a:p>
      </dgm:t>
    </dgm:pt>
    <dgm:pt modelId="{B11C0905-B73F-2347-8AC1-DED10AB8E498}" type="parTrans" cxnId="{1401EBBE-A836-B044-855D-C5111130FC0B}">
      <dgm:prSet/>
      <dgm:spPr/>
      <dgm:t>
        <a:bodyPr/>
        <a:lstStyle/>
        <a:p>
          <a:endParaRPr lang="en-GB"/>
        </a:p>
      </dgm:t>
    </dgm:pt>
    <dgm:pt modelId="{105112F8-FEED-8343-BB7C-5F9C89C7D16F}" type="sibTrans" cxnId="{1401EBBE-A836-B044-855D-C5111130FC0B}">
      <dgm:prSet/>
      <dgm:spPr/>
      <dgm:t>
        <a:bodyPr/>
        <a:lstStyle/>
        <a:p>
          <a:endParaRPr lang="en-GB"/>
        </a:p>
      </dgm:t>
    </dgm:pt>
    <dgm:pt modelId="{EA16FCE7-8CDB-B34B-9753-9BA0EE248CA6}">
      <dgm:prSet phldrT="[Text]" custT="1"/>
      <dgm:spPr/>
      <dgm:t>
        <a:bodyPr/>
        <a:lstStyle/>
        <a:p>
          <a:pPr>
            <a:spcBef>
              <a:spcPts val="600"/>
            </a:spcBef>
            <a:spcAft>
              <a:spcPts val="600"/>
            </a:spcAft>
          </a:pPr>
          <a:r>
            <a:rPr lang="en-GB" sz="1600" kern="1200" dirty="0">
              <a:solidFill>
                <a:schemeClr val="tx1"/>
              </a:solidFill>
              <a:latin typeface="+mn-lt"/>
              <a:cs typeface="Arial" panose="020B0604020202020204" pitchFamily="34" charset="0"/>
            </a:rPr>
            <a:t>NHS clinical entrepreneur fellow</a:t>
          </a:r>
        </a:p>
      </dgm:t>
    </dgm:pt>
    <dgm:pt modelId="{5A32A59F-E6FC-DB46-8E88-5CF9A988CD25}" type="parTrans" cxnId="{156E62E5-32F6-954E-942E-1B378A2618B3}">
      <dgm:prSet/>
      <dgm:spPr/>
    </dgm:pt>
    <dgm:pt modelId="{688D6F75-D6F0-704B-9F69-AB7839CB3833}" type="sibTrans" cxnId="{156E62E5-32F6-954E-942E-1B378A2618B3}">
      <dgm:prSet/>
      <dgm:spPr/>
    </dgm:pt>
    <dgm:pt modelId="{96AB24D0-65B4-4A99-8668-6E3F9957C649}" type="pres">
      <dgm:prSet presAssocID="{0D5C7C06-C8AC-4CA6-BB22-4D62737B60FB}" presName="arrowDiagram" presStyleCnt="0">
        <dgm:presLayoutVars>
          <dgm:chMax val="5"/>
          <dgm:dir/>
          <dgm:resizeHandles val="exact"/>
        </dgm:presLayoutVars>
      </dgm:prSet>
      <dgm:spPr/>
    </dgm:pt>
    <dgm:pt modelId="{F8F1AF51-4BB7-4508-ACD4-3ABADF425D68}" type="pres">
      <dgm:prSet presAssocID="{0D5C7C06-C8AC-4CA6-BB22-4D62737B60FB}" presName="arrow" presStyleLbl="bgShp" presStyleIdx="0" presStyleCnt="1" custScaleX="123901" custScaleY="93070" custLinFactNeighborX="-326" custLinFactNeighborY="2124"/>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pt>
    <dgm:pt modelId="{4935A4B3-287E-49CA-A98F-252FD7F19452}" type="pres">
      <dgm:prSet presAssocID="{0D5C7C06-C8AC-4CA6-BB22-4D62737B60FB}" presName="arrowDiagram3" presStyleCnt="0"/>
      <dgm:spPr/>
    </dgm:pt>
    <dgm:pt modelId="{12BF0DDF-A1E9-4F28-8D73-72AD6C6DB956}" type="pres">
      <dgm:prSet presAssocID="{A4A221C4-BBAD-4E5C-8F71-AF923C449A6C}" presName="bullet3a" presStyleLbl="node1" presStyleIdx="0" presStyleCnt="3" custLinFactX="-200000" custLinFactNeighborX="-273113" custLinFactNeighborY="-18374"/>
      <dgm:spPr/>
    </dgm:pt>
    <dgm:pt modelId="{CD89E783-6EB8-4C50-9FD8-805A297F9B67}" type="pres">
      <dgm:prSet presAssocID="{A4A221C4-BBAD-4E5C-8F71-AF923C449A6C}" presName="textBox3a" presStyleLbl="revTx" presStyleIdx="0" presStyleCnt="3" custScaleX="171233" custScaleY="94830" custLinFactNeighborX="-54497" custLinFactNeighborY="-28989">
        <dgm:presLayoutVars>
          <dgm:bulletEnabled val="1"/>
        </dgm:presLayoutVars>
      </dgm:prSet>
      <dgm:spPr/>
    </dgm:pt>
    <dgm:pt modelId="{C27F6251-F3A6-4BC5-BE31-3BA4B8CBDAE0}" type="pres">
      <dgm:prSet presAssocID="{32206BC5-FD7C-41F1-9079-D394825E453E}" presName="bullet3b" presStyleLbl="node1" presStyleIdx="1" presStyleCnt="3" custLinFactNeighborX="53361" custLinFactNeighborY="-5082"/>
      <dgm:spPr/>
    </dgm:pt>
    <dgm:pt modelId="{8DBAB807-5D1F-4B76-B7FE-772FDF1BFDF2}" type="pres">
      <dgm:prSet presAssocID="{32206BC5-FD7C-41F1-9079-D394825E453E}" presName="textBox3b" presStyleLbl="revTx" presStyleIdx="1" presStyleCnt="3" custScaleX="198625" custLinFactNeighborX="26332" custLinFactNeighborY="6553">
        <dgm:presLayoutVars>
          <dgm:bulletEnabled val="1"/>
        </dgm:presLayoutVars>
      </dgm:prSet>
      <dgm:spPr/>
    </dgm:pt>
    <dgm:pt modelId="{DB141B4D-9226-48BD-AB51-8E5CC8CB6D2C}" type="pres">
      <dgm:prSet presAssocID="{9ABCBABA-5483-4A95-8022-7776B3AD7FD7}" presName="bullet3c" presStyleLbl="node1" presStyleIdx="2" presStyleCnt="3" custLinFactX="200000" custLinFactNeighborX="226262" custLinFactNeighborY="-29397"/>
      <dgm:spPr/>
    </dgm:pt>
    <dgm:pt modelId="{E8856E07-15DB-4171-9EB6-94B313CB7CC6}" type="pres">
      <dgm:prSet presAssocID="{9ABCBABA-5483-4A95-8022-7776B3AD7FD7}" presName="textBox3c" presStyleLbl="revTx" presStyleIdx="2" presStyleCnt="3" custScaleX="215805" custLinFactNeighborX="39457" custLinFactNeighborY="1441">
        <dgm:presLayoutVars>
          <dgm:bulletEnabled val="1"/>
        </dgm:presLayoutVars>
      </dgm:prSet>
      <dgm:spPr/>
    </dgm:pt>
  </dgm:ptLst>
  <dgm:cxnLst>
    <dgm:cxn modelId="{B1F5340A-6282-43CB-B6D2-6C2D70F166E2}" type="presOf" srcId="{A4A221C4-BBAD-4E5C-8F71-AF923C449A6C}" destId="{CD89E783-6EB8-4C50-9FD8-805A297F9B67}" srcOrd="0" destOrd="0" presId="urn:microsoft.com/office/officeart/2005/8/layout/arrow2"/>
    <dgm:cxn modelId="{91E1D915-68C8-4E21-BF5F-C92BB255DD03}" type="presOf" srcId="{B5127DD6-B15A-4B8E-9C8E-B3E855F5B9A3}" destId="{8DBAB807-5D1F-4B76-B7FE-772FDF1BFDF2}" srcOrd="0" destOrd="4" presId="urn:microsoft.com/office/officeart/2005/8/layout/arrow2"/>
    <dgm:cxn modelId="{8C586A2A-9A34-2B46-AE66-7F71070823D6}" srcId="{A4A221C4-BBAD-4E5C-8F71-AF923C449A6C}" destId="{DBD8DA05-5990-024D-9CFA-83685ACBF617}" srcOrd="3" destOrd="0" parTransId="{43A5CCC8-FA7E-4948-9449-757D37278182}" sibTransId="{284979DA-8A7E-CB47-B819-CED59915D71A}"/>
    <dgm:cxn modelId="{64752434-FE9D-40AF-8BA7-785D91E856EC}" srcId="{0D5C7C06-C8AC-4CA6-BB22-4D62737B60FB}" destId="{9ABCBABA-5483-4A95-8022-7776B3AD7FD7}" srcOrd="2" destOrd="0" parTransId="{BE795539-1735-45B2-9F43-351EC57044CF}" sibTransId="{5CA6A4A6-5559-486E-9304-14F25BC7425D}"/>
    <dgm:cxn modelId="{11C4AE3A-A4D0-B146-87D1-DC795702DC04}" srcId="{32206BC5-FD7C-41F1-9079-D394825E453E}" destId="{8A3D8BAD-367F-204E-AB18-8FBFF54406DF}" srcOrd="2" destOrd="0" parTransId="{88ECAD5C-8B84-DD4C-8E6A-E31A830F467F}" sibTransId="{0517278D-1532-C44B-8196-8FD7834FA6CB}"/>
    <dgm:cxn modelId="{7D8ADC40-DB9D-4F9E-8C2C-D7F9CF31B202}" type="presOf" srcId="{D05B042A-63B2-4C40-977E-5EF1AC70142D}" destId="{CD89E783-6EB8-4C50-9FD8-805A297F9B67}" srcOrd="0" destOrd="3" presId="urn:microsoft.com/office/officeart/2005/8/layout/arrow2"/>
    <dgm:cxn modelId="{65A5C644-BA62-4A01-8200-8494069A0D1F}" srcId="{0D5C7C06-C8AC-4CA6-BB22-4D62737B60FB}" destId="{32206BC5-FD7C-41F1-9079-D394825E453E}" srcOrd="1" destOrd="0" parTransId="{059F4225-492F-4C01-AA2B-850A74A2352C}" sibTransId="{DB0A976F-9989-4DBE-BF47-D892EF0137E0}"/>
    <dgm:cxn modelId="{8A203445-FDEA-1C48-8562-8397C524A74F}" srcId="{32206BC5-FD7C-41F1-9079-D394825E453E}" destId="{F6A54756-7C52-124B-9156-6D2EE1C871B6}" srcOrd="5" destOrd="0" parTransId="{7974CDF9-BDCF-214B-A743-DFFD58614FE0}" sibTransId="{CC1AFBB5-6CC2-5D41-9144-B0B6D09C0860}"/>
    <dgm:cxn modelId="{7C0B5165-0161-4C4E-BA8C-DE55CD39336F}" type="presOf" srcId="{32206BC5-FD7C-41F1-9079-D394825E453E}" destId="{8DBAB807-5D1F-4B76-B7FE-772FDF1BFDF2}" srcOrd="0" destOrd="0" presId="urn:microsoft.com/office/officeart/2005/8/layout/arrow2"/>
    <dgm:cxn modelId="{DFF7C869-99E5-455C-8112-496DDB7C1DDD}" srcId="{A4A221C4-BBAD-4E5C-8F71-AF923C449A6C}" destId="{8C849CD2-2316-4500-B449-4DA43B58AF60}" srcOrd="0" destOrd="0" parTransId="{A7DAE209-CB23-4937-9014-017F68D1F998}" sibTransId="{3A44EB1D-5CCC-4E56-9A2D-072937C50B76}"/>
    <dgm:cxn modelId="{1905546B-A16C-4FCE-AB50-244D685C4429}" srcId="{A4A221C4-BBAD-4E5C-8F71-AF923C449A6C}" destId="{D05B042A-63B2-4C40-977E-5EF1AC70142D}" srcOrd="2" destOrd="0" parTransId="{B1BA874E-22F9-4C17-B8F6-FC823108AC25}" sibTransId="{05155FD8-A105-4907-A5A7-A0FF9C059489}"/>
    <dgm:cxn modelId="{DB050A4C-D5DF-9246-BB25-7A6859C3F797}" srcId="{32206BC5-FD7C-41F1-9079-D394825E453E}" destId="{F90E7E40-AD3E-D24D-959E-E69A24B97CA6}" srcOrd="1" destOrd="0" parTransId="{49DFC9EC-F001-3849-AD45-0F51BD60403D}" sibTransId="{9E8FA072-D9AF-9D42-AD5C-CBDEB9D1E4E6}"/>
    <dgm:cxn modelId="{2761D26E-54C0-7347-8BAF-E96BB7511B84}" type="presOf" srcId="{DBD8DA05-5990-024D-9CFA-83685ACBF617}" destId="{CD89E783-6EB8-4C50-9FD8-805A297F9B67}" srcOrd="0" destOrd="4" presId="urn:microsoft.com/office/officeart/2005/8/layout/arrow2"/>
    <dgm:cxn modelId="{39A26476-2251-428B-A6A7-F5BEF82F8F0A}" srcId="{32206BC5-FD7C-41F1-9079-D394825E453E}" destId="{EAC5620A-8826-43BD-AE34-6537BADAD48C}" srcOrd="0" destOrd="0" parTransId="{8159AC9F-492F-4960-9397-6DC3E8ED33FF}" sibTransId="{E59CCD81-52F2-438D-ACD5-1D3482BC2FA8}"/>
    <dgm:cxn modelId="{29F8A579-CB97-AE40-B029-C23180882815}" type="presOf" srcId="{F90E7E40-AD3E-D24D-959E-E69A24B97CA6}" destId="{8DBAB807-5D1F-4B76-B7FE-772FDF1BFDF2}" srcOrd="0" destOrd="2" presId="urn:microsoft.com/office/officeart/2005/8/layout/arrow2"/>
    <dgm:cxn modelId="{4278BA7E-1DBB-4734-9465-F798A0ECA871}" type="presOf" srcId="{EAC5620A-8826-43BD-AE34-6537BADAD48C}" destId="{8DBAB807-5D1F-4B76-B7FE-772FDF1BFDF2}" srcOrd="0" destOrd="1" presId="urn:microsoft.com/office/officeart/2005/8/layout/arrow2"/>
    <dgm:cxn modelId="{BB1707A4-FA6E-4D01-9FCE-6820487A53D2}" srcId="{32206BC5-FD7C-41F1-9079-D394825E453E}" destId="{B5127DD6-B15A-4B8E-9C8E-B3E855F5B9A3}" srcOrd="3" destOrd="0" parTransId="{F391C929-E549-4A83-B9D1-B35072405A0D}" sibTransId="{07A0A93D-4D5A-4146-9D2B-B55B22C097E0}"/>
    <dgm:cxn modelId="{72820DA4-CE6B-0F46-B7F9-EF6558F31B7E}" srcId="{32206BC5-FD7C-41F1-9079-D394825E453E}" destId="{8225A5BC-9C7D-0E45-9EDA-87F5A89203A6}" srcOrd="4" destOrd="0" parTransId="{043D2BBA-A38E-8944-AE82-04DDCF780393}" sibTransId="{4FAE65F1-C914-A446-8C99-A53325448F1D}"/>
    <dgm:cxn modelId="{3314E7A7-8F2B-BD4E-807A-E9949FAD0DF1}" srcId="{9ABCBABA-5483-4A95-8022-7776B3AD7FD7}" destId="{04958325-2B81-464F-9BAE-272F0F7B528C}" srcOrd="0" destOrd="0" parTransId="{33B296BB-5A5D-C743-9732-ED6872959827}" sibTransId="{979E7FD9-5D2C-174C-BF3B-339D7DC8076E}"/>
    <dgm:cxn modelId="{EB87D7A9-0DAE-4043-B3FF-EE9D31A3B093}" type="presOf" srcId="{04958325-2B81-464F-9BAE-272F0F7B528C}" destId="{E8856E07-15DB-4171-9EB6-94B313CB7CC6}" srcOrd="0" destOrd="1" presId="urn:microsoft.com/office/officeart/2005/8/layout/arrow2"/>
    <dgm:cxn modelId="{AFA940AA-BD67-9240-8EFA-C354EA1CC671}" type="presOf" srcId="{F6A54756-7C52-124B-9156-6D2EE1C871B6}" destId="{8DBAB807-5D1F-4B76-B7FE-772FDF1BFDF2}" srcOrd="0" destOrd="6" presId="urn:microsoft.com/office/officeart/2005/8/layout/arrow2"/>
    <dgm:cxn modelId="{9F9668AD-3C2B-4DD5-871D-A274E9F1FB40}" type="presOf" srcId="{0D5C7C06-C8AC-4CA6-BB22-4D62737B60FB}" destId="{96AB24D0-65B4-4A99-8668-6E3F9957C649}" srcOrd="0" destOrd="0" presId="urn:microsoft.com/office/officeart/2005/8/layout/arrow2"/>
    <dgm:cxn modelId="{C8FB5AB3-6C25-4134-B8E9-E16FFD17D40E}" type="presOf" srcId="{9ABCBABA-5483-4A95-8022-7776B3AD7FD7}" destId="{E8856E07-15DB-4171-9EB6-94B313CB7CC6}" srcOrd="0" destOrd="0" presId="urn:microsoft.com/office/officeart/2005/8/layout/arrow2"/>
    <dgm:cxn modelId="{B3F3B6B9-7B8E-9843-8DA5-F7EB42D12899}" type="presOf" srcId="{8225A5BC-9C7D-0E45-9EDA-87F5A89203A6}" destId="{8DBAB807-5D1F-4B76-B7FE-772FDF1BFDF2}" srcOrd="0" destOrd="5" presId="urn:microsoft.com/office/officeart/2005/8/layout/arrow2"/>
    <dgm:cxn modelId="{A04D2EBA-FE16-C14E-B9C1-4467BAAA258D}" type="presOf" srcId="{8A3D8BAD-367F-204E-AB18-8FBFF54406DF}" destId="{8DBAB807-5D1F-4B76-B7FE-772FDF1BFDF2}" srcOrd="0" destOrd="3" presId="urn:microsoft.com/office/officeart/2005/8/layout/arrow2"/>
    <dgm:cxn modelId="{1401EBBE-A836-B044-855D-C5111130FC0B}" srcId="{A4A221C4-BBAD-4E5C-8F71-AF923C449A6C}" destId="{DB6891DE-B03E-D04F-9FF4-9DBD9FFA1E14}" srcOrd="1" destOrd="0" parTransId="{B11C0905-B73F-2347-8AC1-DED10AB8E498}" sibTransId="{105112F8-FEED-8343-BB7C-5F9C89C7D16F}"/>
    <dgm:cxn modelId="{6FB17DC3-33B0-D946-A4F6-170876150F67}" type="presOf" srcId="{EA16FCE7-8CDB-B34B-9753-9BA0EE248CA6}" destId="{8DBAB807-5D1F-4B76-B7FE-772FDF1BFDF2}" srcOrd="0" destOrd="7" presId="urn:microsoft.com/office/officeart/2005/8/layout/arrow2"/>
    <dgm:cxn modelId="{5C51DEE4-ABF0-3949-B12A-12860E9816AB}" type="presOf" srcId="{DB6891DE-B03E-D04F-9FF4-9DBD9FFA1E14}" destId="{CD89E783-6EB8-4C50-9FD8-805A297F9B67}" srcOrd="0" destOrd="2" presId="urn:microsoft.com/office/officeart/2005/8/layout/arrow2"/>
    <dgm:cxn modelId="{156E62E5-32F6-954E-942E-1B378A2618B3}" srcId="{32206BC5-FD7C-41F1-9079-D394825E453E}" destId="{EA16FCE7-8CDB-B34B-9753-9BA0EE248CA6}" srcOrd="6" destOrd="0" parTransId="{5A32A59F-E6FC-DB46-8E88-5CF9A988CD25}" sibTransId="{688D6F75-D6F0-704B-9F69-AB7839CB3833}"/>
    <dgm:cxn modelId="{24A43BF6-05C9-4FFC-9D7C-260248433C1F}" type="presOf" srcId="{8C849CD2-2316-4500-B449-4DA43B58AF60}" destId="{CD89E783-6EB8-4C50-9FD8-805A297F9B67}" srcOrd="0" destOrd="1" presId="urn:microsoft.com/office/officeart/2005/8/layout/arrow2"/>
    <dgm:cxn modelId="{DCAC10F8-BBD4-4443-9A55-F8703736D050}" srcId="{0D5C7C06-C8AC-4CA6-BB22-4D62737B60FB}" destId="{A4A221C4-BBAD-4E5C-8F71-AF923C449A6C}" srcOrd="0" destOrd="0" parTransId="{4E191270-30EE-494D-90E9-657ACF042A21}" sibTransId="{ACE6CC53-B381-4B1B-8F19-A2030FF8F8C0}"/>
    <dgm:cxn modelId="{514C42AC-2173-4531-96B6-FA0C68971A6C}" type="presParOf" srcId="{96AB24D0-65B4-4A99-8668-6E3F9957C649}" destId="{F8F1AF51-4BB7-4508-ACD4-3ABADF425D68}" srcOrd="0" destOrd="0" presId="urn:microsoft.com/office/officeart/2005/8/layout/arrow2"/>
    <dgm:cxn modelId="{FE1BBD26-CD86-42FD-9E98-415B358B5AFB}" type="presParOf" srcId="{96AB24D0-65B4-4A99-8668-6E3F9957C649}" destId="{4935A4B3-287E-49CA-A98F-252FD7F19452}" srcOrd="1" destOrd="0" presId="urn:microsoft.com/office/officeart/2005/8/layout/arrow2"/>
    <dgm:cxn modelId="{C9D8B36F-33DA-4D42-8FD5-6B15E6290053}" type="presParOf" srcId="{4935A4B3-287E-49CA-A98F-252FD7F19452}" destId="{12BF0DDF-A1E9-4F28-8D73-72AD6C6DB956}" srcOrd="0" destOrd="0" presId="urn:microsoft.com/office/officeart/2005/8/layout/arrow2"/>
    <dgm:cxn modelId="{6BF4981A-0DEE-4066-9F0D-00FE4C48CB67}" type="presParOf" srcId="{4935A4B3-287E-49CA-A98F-252FD7F19452}" destId="{CD89E783-6EB8-4C50-9FD8-805A297F9B67}" srcOrd="1" destOrd="0" presId="urn:microsoft.com/office/officeart/2005/8/layout/arrow2"/>
    <dgm:cxn modelId="{75A5681C-39C0-466A-AC3B-F7F53B8A5AAD}" type="presParOf" srcId="{4935A4B3-287E-49CA-A98F-252FD7F19452}" destId="{C27F6251-F3A6-4BC5-BE31-3BA4B8CBDAE0}" srcOrd="2" destOrd="0" presId="urn:microsoft.com/office/officeart/2005/8/layout/arrow2"/>
    <dgm:cxn modelId="{46027A06-33A7-437F-A4D9-46D0712FF590}" type="presParOf" srcId="{4935A4B3-287E-49CA-A98F-252FD7F19452}" destId="{8DBAB807-5D1F-4B76-B7FE-772FDF1BFDF2}" srcOrd="3" destOrd="0" presId="urn:microsoft.com/office/officeart/2005/8/layout/arrow2"/>
    <dgm:cxn modelId="{332F8813-7D16-4C38-9476-B13B996FF9F1}" type="presParOf" srcId="{4935A4B3-287E-49CA-A98F-252FD7F19452}" destId="{DB141B4D-9226-48BD-AB51-8E5CC8CB6D2C}" srcOrd="4" destOrd="0" presId="urn:microsoft.com/office/officeart/2005/8/layout/arrow2"/>
    <dgm:cxn modelId="{B4DC4E31-1FD8-4969-914B-83E77EE77266}" type="presParOf" srcId="{4935A4B3-287E-49CA-A98F-252FD7F19452}" destId="{E8856E07-15DB-4171-9EB6-94B313CB7CC6}" srcOrd="5"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5392AA-5142-4ED3-90C7-90F9DDF32D0E}" type="doc">
      <dgm:prSet loTypeId="urn:microsoft.com/office/officeart/2005/8/layout/radial4" loCatId="relationship" qsTypeId="urn:microsoft.com/office/officeart/2005/8/quickstyle/3d1" qsCatId="3D" csTypeId="urn:microsoft.com/office/officeart/2005/8/colors/colorful1" csCatId="colorful" phldr="1"/>
      <dgm:spPr/>
      <dgm:t>
        <a:bodyPr/>
        <a:lstStyle/>
        <a:p>
          <a:endParaRPr lang="en-US"/>
        </a:p>
      </dgm:t>
    </dgm:pt>
    <dgm:pt modelId="{6D2001BA-634E-442E-9708-AF0EAE1C7E81}">
      <dgm:prSet phldrT="[Text]"/>
      <dgm:spPr>
        <a:xfrm>
          <a:off x="2388522" y="2455848"/>
          <a:ext cx="1655331" cy="1655331"/>
        </a:xfrm>
        <a:prstGeom prst="ellipse">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n-US">
              <a:solidFill>
                <a:sysClr val="window" lastClr="FFFFFF"/>
              </a:solidFill>
              <a:latin typeface="Calibri" panose="020F0502020204030204"/>
              <a:ea typeface="+mn-ea"/>
              <a:cs typeface="+mn-cs"/>
            </a:rPr>
            <a:t>Improved accuracy of 18</a:t>
          </a:r>
          <a:r>
            <a:rPr lang="en-US" baseline="30000">
              <a:solidFill>
                <a:sysClr val="window" lastClr="FFFFFF"/>
              </a:solidFill>
              <a:latin typeface="Calibri" panose="020F0502020204030204"/>
              <a:ea typeface="+mn-ea"/>
              <a:cs typeface="+mn-cs"/>
            </a:rPr>
            <a:t>+6</a:t>
          </a:r>
          <a:r>
            <a:rPr lang="en-US">
              <a:solidFill>
                <a:sysClr val="window" lastClr="FFFFFF"/>
              </a:solidFill>
              <a:latin typeface="Calibri" panose="020F0502020204030204"/>
              <a:ea typeface="+mn-ea"/>
              <a:cs typeface="+mn-cs"/>
            </a:rPr>
            <a:t> – 20</a:t>
          </a:r>
          <a:r>
            <a:rPr lang="en-US" baseline="30000">
              <a:solidFill>
                <a:sysClr val="window" lastClr="FFFFFF"/>
              </a:solidFill>
              <a:latin typeface="Calibri" panose="020F0502020204030204"/>
              <a:ea typeface="+mn-ea"/>
              <a:cs typeface="+mn-cs"/>
            </a:rPr>
            <a:t>+6</a:t>
          </a:r>
          <a:r>
            <a:rPr lang="en-US">
              <a:solidFill>
                <a:sysClr val="window" lastClr="FFFFFF"/>
              </a:solidFill>
              <a:latin typeface="Calibri" panose="020F0502020204030204"/>
              <a:ea typeface="+mn-ea"/>
              <a:cs typeface="+mn-cs"/>
            </a:rPr>
            <a:t> scan</a:t>
          </a:r>
        </a:p>
      </dgm:t>
    </dgm:pt>
    <dgm:pt modelId="{50E77CB0-2C11-4259-AFBE-6356059CC555}" type="parTrans" cxnId="{B51DE251-8456-4C86-9019-2B3AD8353A8A}">
      <dgm:prSet/>
      <dgm:spPr/>
      <dgm:t>
        <a:bodyPr/>
        <a:lstStyle/>
        <a:p>
          <a:endParaRPr lang="en-US"/>
        </a:p>
      </dgm:t>
    </dgm:pt>
    <dgm:pt modelId="{2E9EB969-4D8F-4561-A5AD-C4831D11D52A}" type="sibTrans" cxnId="{B51DE251-8456-4C86-9019-2B3AD8353A8A}">
      <dgm:prSet/>
      <dgm:spPr/>
      <dgm:t>
        <a:bodyPr/>
        <a:lstStyle/>
        <a:p>
          <a:endParaRPr lang="en-US"/>
        </a:p>
      </dgm:t>
    </dgm:pt>
    <dgm:pt modelId="{F315EA8A-7086-42D6-B712-6BE84044A826}">
      <dgm:prSet phldrT="[Text]"/>
      <dgm:spPr>
        <a:xfrm>
          <a:off x="492" y="2654488"/>
          <a:ext cx="1572565" cy="1258052"/>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n-US">
              <a:solidFill>
                <a:sysClr val="window" lastClr="FFFFFF"/>
              </a:solidFill>
              <a:latin typeface="Calibri" panose="020F0502020204030204"/>
              <a:ea typeface="+mn-ea"/>
              <a:cs typeface="+mn-cs"/>
            </a:rPr>
            <a:t>US</a:t>
          </a:r>
        </a:p>
      </dgm:t>
    </dgm:pt>
    <dgm:pt modelId="{E097756B-1F9B-47BA-8980-0BDC70E9CCB6}" type="parTrans" cxnId="{DC2021E7-B751-4D36-B01B-3733C17DCF1C}">
      <dgm:prSet/>
      <dgm:spPr>
        <a:xfrm rot="10800000">
          <a:off x="786775" y="3047629"/>
          <a:ext cx="1513650" cy="471769"/>
        </a:xfrm>
        <a:prstGeom prst="leftArrow">
          <a:avLst>
            <a:gd name="adj1" fmla="val 60000"/>
            <a:gd name="adj2" fmla="val 5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n-US"/>
        </a:p>
      </dgm:t>
    </dgm:pt>
    <dgm:pt modelId="{EBAB8382-52BC-40FB-8EAF-4C664D32BCBA}" type="sibTrans" cxnId="{DC2021E7-B751-4D36-B01B-3733C17DCF1C}">
      <dgm:prSet/>
      <dgm:spPr/>
      <dgm:t>
        <a:bodyPr/>
        <a:lstStyle/>
        <a:p>
          <a:endParaRPr lang="en-US"/>
        </a:p>
      </dgm:t>
    </dgm:pt>
    <dgm:pt modelId="{DACE41B6-83B1-43C0-AEB3-F48D7FAD2AD7}">
      <dgm:prSet phldrT="[Text]"/>
      <dgm:spPr>
        <a:xfrm>
          <a:off x="712051" y="936634"/>
          <a:ext cx="1572565" cy="1258052"/>
        </a:xfrm>
        <a:prstGeom prst="roundRect">
          <a:avLst>
            <a:gd name="adj" fmla="val 1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n-US">
              <a:solidFill>
                <a:sysClr val="window" lastClr="FFFFFF"/>
              </a:solidFill>
              <a:latin typeface="Calibri" panose="020F0502020204030204"/>
              <a:ea typeface="+mn-ea"/>
              <a:cs typeface="+mn-cs"/>
            </a:rPr>
            <a:t>MRI</a:t>
          </a:r>
        </a:p>
      </dgm:t>
    </dgm:pt>
    <dgm:pt modelId="{D77DF9C7-0C29-4A01-A0C9-BE70EB6E9C88}" type="parTrans" cxnId="{7AE075A7-D497-497B-8409-F9E9D03DD974}">
      <dgm:prSet/>
      <dgm:spPr>
        <a:xfrm rot="13500000">
          <a:off x="1276664" y="1864931"/>
          <a:ext cx="1513650" cy="471769"/>
        </a:xfrm>
        <a:prstGeom prst="leftArrow">
          <a:avLst>
            <a:gd name="adj1" fmla="val 60000"/>
            <a:gd name="adj2" fmla="val 5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n-US"/>
        </a:p>
      </dgm:t>
    </dgm:pt>
    <dgm:pt modelId="{69FECF26-5461-4CD8-AE32-0C0EDD7C2AD3}" type="sibTrans" cxnId="{7AE075A7-D497-497B-8409-F9E9D03DD974}">
      <dgm:prSet/>
      <dgm:spPr/>
      <dgm:t>
        <a:bodyPr/>
        <a:lstStyle/>
        <a:p>
          <a:endParaRPr lang="en-US"/>
        </a:p>
      </dgm:t>
    </dgm:pt>
    <dgm:pt modelId="{9826BA49-DA5E-4E04-A90D-28485F0EFB57}">
      <dgm:prSet phldrT="[Text]"/>
      <dgm:spPr>
        <a:xfrm>
          <a:off x="4859318" y="2654488"/>
          <a:ext cx="1572565" cy="1258052"/>
        </a:xfrm>
        <a:prstGeom prst="roundRect">
          <a:avLst>
            <a:gd name="adj" fmla="val 10000"/>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n-US">
              <a:solidFill>
                <a:sysClr val="window" lastClr="FFFFFF"/>
              </a:solidFill>
              <a:latin typeface="Calibri" panose="020F0502020204030204"/>
              <a:ea typeface="+mn-ea"/>
              <a:cs typeface="+mn-cs"/>
            </a:rPr>
            <a:t>Computer aided assessment</a:t>
          </a:r>
        </a:p>
      </dgm:t>
    </dgm:pt>
    <dgm:pt modelId="{420A6F93-4848-412C-AF46-E240D4626027}" type="parTrans" cxnId="{79AC82B4-40AC-4A0D-9069-5A1E0459CF98}">
      <dgm:prSet/>
      <dgm:spPr>
        <a:xfrm>
          <a:off x="4131949" y="3047629"/>
          <a:ext cx="1513650" cy="471769"/>
        </a:xfrm>
        <a:prstGeom prst="leftArrow">
          <a:avLst>
            <a:gd name="adj1" fmla="val 60000"/>
            <a:gd name="adj2" fmla="val 50000"/>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n-US"/>
        </a:p>
      </dgm:t>
    </dgm:pt>
    <dgm:pt modelId="{29EFC2FD-C07C-42E9-88FB-C1825AF7C952}" type="sibTrans" cxnId="{79AC82B4-40AC-4A0D-9069-5A1E0459CF98}">
      <dgm:prSet/>
      <dgm:spPr/>
      <dgm:t>
        <a:bodyPr/>
        <a:lstStyle/>
        <a:p>
          <a:endParaRPr lang="en-US"/>
        </a:p>
      </dgm:t>
    </dgm:pt>
    <dgm:pt modelId="{7C6ACD02-D96C-4299-B37A-D50CF31A5276}">
      <dgm:prSet phldrT="[Text]"/>
      <dgm:spPr>
        <a:xfrm>
          <a:off x="4147759" y="936634"/>
          <a:ext cx="1572565" cy="1258052"/>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n-US">
              <a:solidFill>
                <a:sysClr val="window" lastClr="FFFFFF"/>
              </a:solidFill>
              <a:latin typeface="Calibri" panose="020F0502020204030204"/>
              <a:ea typeface="+mn-ea"/>
              <a:cs typeface="+mn-cs"/>
            </a:rPr>
            <a:t>Robotics</a:t>
          </a:r>
        </a:p>
      </dgm:t>
    </dgm:pt>
    <dgm:pt modelId="{3D49EE1C-76FA-4457-A9DA-ACA49BD16345}" type="parTrans" cxnId="{7A908D62-3F9A-47C0-AD16-69278397F7EA}">
      <dgm:prSet/>
      <dgm:spPr>
        <a:xfrm rot="18900000">
          <a:off x="3642060" y="1864931"/>
          <a:ext cx="1513650" cy="471769"/>
        </a:xfrm>
        <a:prstGeom prst="leftArrow">
          <a:avLst>
            <a:gd name="adj1" fmla="val 60000"/>
            <a:gd name="adj2" fmla="val 5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n-US"/>
        </a:p>
      </dgm:t>
    </dgm:pt>
    <dgm:pt modelId="{4A64F4CA-1936-410D-9033-AF77C4FEE0F9}" type="sibTrans" cxnId="{7A908D62-3F9A-47C0-AD16-69278397F7EA}">
      <dgm:prSet/>
      <dgm:spPr/>
      <dgm:t>
        <a:bodyPr/>
        <a:lstStyle/>
        <a:p>
          <a:endParaRPr lang="en-US"/>
        </a:p>
      </dgm:t>
    </dgm:pt>
    <dgm:pt modelId="{F5D14AE3-CAD3-4556-ACC4-4127566AA681}">
      <dgm:prSet phldrT="[Text]"/>
      <dgm:spPr>
        <a:xfrm>
          <a:off x="2429905" y="225075"/>
          <a:ext cx="1572565" cy="1258052"/>
        </a:xfrm>
        <a:prstGeom prst="roundRect">
          <a:avLst>
            <a:gd name="adj" fmla="val 1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n-US">
              <a:solidFill>
                <a:sysClr val="window" lastClr="FFFFFF"/>
              </a:solidFill>
              <a:latin typeface="Calibri" panose="020F0502020204030204"/>
              <a:ea typeface="+mn-ea"/>
              <a:cs typeface="+mn-cs"/>
            </a:rPr>
            <a:t>Clinical</a:t>
          </a:r>
        </a:p>
      </dgm:t>
    </dgm:pt>
    <dgm:pt modelId="{AACDC789-8BC6-4713-8E95-DC976C6CD933}" type="parTrans" cxnId="{5F1DCDC1-A835-4C30-8BBB-937F205F8E16}">
      <dgm:prSet/>
      <dgm:spPr>
        <a:xfrm rot="16200000">
          <a:off x="2459362" y="1375042"/>
          <a:ext cx="1513650" cy="471769"/>
        </a:xfrm>
        <a:prstGeom prst="leftArrow">
          <a:avLst>
            <a:gd name="adj1" fmla="val 60000"/>
            <a:gd name="adj2" fmla="val 5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n-US"/>
        </a:p>
      </dgm:t>
    </dgm:pt>
    <dgm:pt modelId="{60FBF589-ACC4-4022-B702-873EAEDC8F54}" type="sibTrans" cxnId="{5F1DCDC1-A835-4C30-8BBB-937F205F8E16}">
      <dgm:prSet/>
      <dgm:spPr/>
      <dgm:t>
        <a:bodyPr/>
        <a:lstStyle/>
        <a:p>
          <a:endParaRPr lang="en-US"/>
        </a:p>
      </dgm:t>
    </dgm:pt>
    <dgm:pt modelId="{FD79A334-E5FA-4011-8126-A47006E550F5}" type="pres">
      <dgm:prSet presAssocID="{1C5392AA-5142-4ED3-90C7-90F9DDF32D0E}" presName="cycle" presStyleCnt="0">
        <dgm:presLayoutVars>
          <dgm:chMax val="1"/>
          <dgm:dir/>
          <dgm:animLvl val="ctr"/>
          <dgm:resizeHandles val="exact"/>
        </dgm:presLayoutVars>
      </dgm:prSet>
      <dgm:spPr/>
    </dgm:pt>
    <dgm:pt modelId="{27C3799C-9989-42E4-8451-079D087C8AF3}" type="pres">
      <dgm:prSet presAssocID="{6D2001BA-634E-442E-9708-AF0EAE1C7E81}" presName="centerShape" presStyleLbl="node0" presStyleIdx="0" presStyleCnt="1"/>
      <dgm:spPr/>
    </dgm:pt>
    <dgm:pt modelId="{9AF98060-A57A-43F2-9CCD-2346EB8E9EA9}" type="pres">
      <dgm:prSet presAssocID="{E097756B-1F9B-47BA-8980-0BDC70E9CCB6}" presName="parTrans" presStyleLbl="bgSibTrans2D1" presStyleIdx="0" presStyleCnt="5"/>
      <dgm:spPr/>
    </dgm:pt>
    <dgm:pt modelId="{7C76F7AB-8B21-4126-B879-9BD497A18676}" type="pres">
      <dgm:prSet presAssocID="{F315EA8A-7086-42D6-B712-6BE84044A826}" presName="node" presStyleLbl="node1" presStyleIdx="0" presStyleCnt="5">
        <dgm:presLayoutVars>
          <dgm:bulletEnabled val="1"/>
        </dgm:presLayoutVars>
      </dgm:prSet>
      <dgm:spPr/>
    </dgm:pt>
    <dgm:pt modelId="{AB5B2409-DFAF-4636-A999-5FA4A1E05427}" type="pres">
      <dgm:prSet presAssocID="{D77DF9C7-0C29-4A01-A0C9-BE70EB6E9C88}" presName="parTrans" presStyleLbl="bgSibTrans2D1" presStyleIdx="1" presStyleCnt="5"/>
      <dgm:spPr/>
    </dgm:pt>
    <dgm:pt modelId="{4265743E-B135-44B5-BBF1-8478CC770D98}" type="pres">
      <dgm:prSet presAssocID="{DACE41B6-83B1-43C0-AEB3-F48D7FAD2AD7}" presName="node" presStyleLbl="node1" presStyleIdx="1" presStyleCnt="5">
        <dgm:presLayoutVars>
          <dgm:bulletEnabled val="1"/>
        </dgm:presLayoutVars>
      </dgm:prSet>
      <dgm:spPr/>
    </dgm:pt>
    <dgm:pt modelId="{69B0619A-A133-4BD7-9DC3-D17B1A92A077}" type="pres">
      <dgm:prSet presAssocID="{AACDC789-8BC6-4713-8E95-DC976C6CD933}" presName="parTrans" presStyleLbl="bgSibTrans2D1" presStyleIdx="2" presStyleCnt="5"/>
      <dgm:spPr/>
    </dgm:pt>
    <dgm:pt modelId="{E970C6CB-8E1F-4B75-9A68-72BED99488BC}" type="pres">
      <dgm:prSet presAssocID="{F5D14AE3-CAD3-4556-ACC4-4127566AA681}" presName="node" presStyleLbl="node1" presStyleIdx="2" presStyleCnt="5">
        <dgm:presLayoutVars>
          <dgm:bulletEnabled val="1"/>
        </dgm:presLayoutVars>
      </dgm:prSet>
      <dgm:spPr/>
    </dgm:pt>
    <dgm:pt modelId="{B96238A8-71A4-44AC-A636-7C9FBC8F10BC}" type="pres">
      <dgm:prSet presAssocID="{3D49EE1C-76FA-4457-A9DA-ACA49BD16345}" presName="parTrans" presStyleLbl="bgSibTrans2D1" presStyleIdx="3" presStyleCnt="5"/>
      <dgm:spPr/>
    </dgm:pt>
    <dgm:pt modelId="{3B4049AF-1819-41E9-90DB-956EF1547CBB}" type="pres">
      <dgm:prSet presAssocID="{7C6ACD02-D96C-4299-B37A-D50CF31A5276}" presName="node" presStyleLbl="node1" presStyleIdx="3" presStyleCnt="5">
        <dgm:presLayoutVars>
          <dgm:bulletEnabled val="1"/>
        </dgm:presLayoutVars>
      </dgm:prSet>
      <dgm:spPr/>
    </dgm:pt>
    <dgm:pt modelId="{867B6E9B-4B96-4833-A4AB-54143195D5BC}" type="pres">
      <dgm:prSet presAssocID="{420A6F93-4848-412C-AF46-E240D4626027}" presName="parTrans" presStyleLbl="bgSibTrans2D1" presStyleIdx="4" presStyleCnt="5"/>
      <dgm:spPr/>
    </dgm:pt>
    <dgm:pt modelId="{3AE3C8F2-D113-4B81-88F6-9FF08C60132B}" type="pres">
      <dgm:prSet presAssocID="{9826BA49-DA5E-4E04-A90D-28485F0EFB57}" presName="node" presStyleLbl="node1" presStyleIdx="4" presStyleCnt="5">
        <dgm:presLayoutVars>
          <dgm:bulletEnabled val="1"/>
        </dgm:presLayoutVars>
      </dgm:prSet>
      <dgm:spPr/>
    </dgm:pt>
  </dgm:ptLst>
  <dgm:cxnLst>
    <dgm:cxn modelId="{47445E0A-F65D-4BCD-84F2-B11977CFA9EF}" type="presOf" srcId="{7C6ACD02-D96C-4299-B37A-D50CF31A5276}" destId="{3B4049AF-1819-41E9-90DB-956EF1547CBB}" srcOrd="0" destOrd="0" presId="urn:microsoft.com/office/officeart/2005/8/layout/radial4"/>
    <dgm:cxn modelId="{08153C14-DBF8-48EF-8653-56448670443D}" type="presOf" srcId="{AACDC789-8BC6-4713-8E95-DC976C6CD933}" destId="{69B0619A-A133-4BD7-9DC3-D17B1A92A077}" srcOrd="0" destOrd="0" presId="urn:microsoft.com/office/officeart/2005/8/layout/radial4"/>
    <dgm:cxn modelId="{5F7DFC16-AEEF-4BE1-AC9F-71CB886F9235}" type="presOf" srcId="{1C5392AA-5142-4ED3-90C7-90F9DDF32D0E}" destId="{FD79A334-E5FA-4011-8126-A47006E550F5}" srcOrd="0" destOrd="0" presId="urn:microsoft.com/office/officeart/2005/8/layout/radial4"/>
    <dgm:cxn modelId="{D6009D2F-C01D-4DD9-B39B-FF1962626628}" type="presOf" srcId="{3D49EE1C-76FA-4457-A9DA-ACA49BD16345}" destId="{B96238A8-71A4-44AC-A636-7C9FBC8F10BC}" srcOrd="0" destOrd="0" presId="urn:microsoft.com/office/officeart/2005/8/layout/radial4"/>
    <dgm:cxn modelId="{7A908D62-3F9A-47C0-AD16-69278397F7EA}" srcId="{6D2001BA-634E-442E-9708-AF0EAE1C7E81}" destId="{7C6ACD02-D96C-4299-B37A-D50CF31A5276}" srcOrd="3" destOrd="0" parTransId="{3D49EE1C-76FA-4457-A9DA-ACA49BD16345}" sibTransId="{4A64F4CA-1936-410D-9033-AF77C4FEE0F9}"/>
    <dgm:cxn modelId="{0390E669-D478-4412-8045-04B3B13C691A}" type="presOf" srcId="{420A6F93-4848-412C-AF46-E240D4626027}" destId="{867B6E9B-4B96-4833-A4AB-54143195D5BC}" srcOrd="0" destOrd="0" presId="urn:microsoft.com/office/officeart/2005/8/layout/radial4"/>
    <dgm:cxn modelId="{6FE2D26A-1399-4E96-9D89-7A127B53D743}" type="presOf" srcId="{6D2001BA-634E-442E-9708-AF0EAE1C7E81}" destId="{27C3799C-9989-42E4-8451-079D087C8AF3}" srcOrd="0" destOrd="0" presId="urn:microsoft.com/office/officeart/2005/8/layout/radial4"/>
    <dgm:cxn modelId="{BCED2B6E-5A98-42F2-8A5D-B4C5DE23CDDD}" type="presOf" srcId="{DACE41B6-83B1-43C0-AEB3-F48D7FAD2AD7}" destId="{4265743E-B135-44B5-BBF1-8478CC770D98}" srcOrd="0" destOrd="0" presId="urn:microsoft.com/office/officeart/2005/8/layout/radial4"/>
    <dgm:cxn modelId="{B51DE251-8456-4C86-9019-2B3AD8353A8A}" srcId="{1C5392AA-5142-4ED3-90C7-90F9DDF32D0E}" destId="{6D2001BA-634E-442E-9708-AF0EAE1C7E81}" srcOrd="0" destOrd="0" parTransId="{50E77CB0-2C11-4259-AFBE-6356059CC555}" sibTransId="{2E9EB969-4D8F-4561-A5AD-C4831D11D52A}"/>
    <dgm:cxn modelId="{1151D498-6F3A-4232-92A9-F8851517EBA8}" type="presOf" srcId="{F315EA8A-7086-42D6-B712-6BE84044A826}" destId="{7C76F7AB-8B21-4126-B879-9BD497A18676}" srcOrd="0" destOrd="0" presId="urn:microsoft.com/office/officeart/2005/8/layout/radial4"/>
    <dgm:cxn modelId="{7AE075A7-D497-497B-8409-F9E9D03DD974}" srcId="{6D2001BA-634E-442E-9708-AF0EAE1C7E81}" destId="{DACE41B6-83B1-43C0-AEB3-F48D7FAD2AD7}" srcOrd="1" destOrd="0" parTransId="{D77DF9C7-0C29-4A01-A0C9-BE70EB6E9C88}" sibTransId="{69FECF26-5461-4CD8-AE32-0C0EDD7C2AD3}"/>
    <dgm:cxn modelId="{9DF9A3AA-E1FB-453D-8507-1E8B48947C1D}" type="presOf" srcId="{9826BA49-DA5E-4E04-A90D-28485F0EFB57}" destId="{3AE3C8F2-D113-4B81-88F6-9FF08C60132B}" srcOrd="0" destOrd="0" presId="urn:microsoft.com/office/officeart/2005/8/layout/radial4"/>
    <dgm:cxn modelId="{79AC82B4-40AC-4A0D-9069-5A1E0459CF98}" srcId="{6D2001BA-634E-442E-9708-AF0EAE1C7E81}" destId="{9826BA49-DA5E-4E04-A90D-28485F0EFB57}" srcOrd="4" destOrd="0" parTransId="{420A6F93-4848-412C-AF46-E240D4626027}" sibTransId="{29EFC2FD-C07C-42E9-88FB-C1825AF7C952}"/>
    <dgm:cxn modelId="{5F1DCDC1-A835-4C30-8BBB-937F205F8E16}" srcId="{6D2001BA-634E-442E-9708-AF0EAE1C7E81}" destId="{F5D14AE3-CAD3-4556-ACC4-4127566AA681}" srcOrd="2" destOrd="0" parTransId="{AACDC789-8BC6-4713-8E95-DC976C6CD933}" sibTransId="{60FBF589-ACC4-4022-B702-873EAEDC8F54}"/>
    <dgm:cxn modelId="{B507CEC7-561A-433A-9A50-876A1219C23E}" type="presOf" srcId="{E097756B-1F9B-47BA-8980-0BDC70E9CCB6}" destId="{9AF98060-A57A-43F2-9CCD-2346EB8E9EA9}" srcOrd="0" destOrd="0" presId="urn:microsoft.com/office/officeart/2005/8/layout/radial4"/>
    <dgm:cxn modelId="{591CF7CE-2342-4A1A-BD17-C3120BF7052D}" type="presOf" srcId="{D77DF9C7-0C29-4A01-A0C9-BE70EB6E9C88}" destId="{AB5B2409-DFAF-4636-A999-5FA4A1E05427}" srcOrd="0" destOrd="0" presId="urn:microsoft.com/office/officeart/2005/8/layout/radial4"/>
    <dgm:cxn modelId="{DC2021E7-B751-4D36-B01B-3733C17DCF1C}" srcId="{6D2001BA-634E-442E-9708-AF0EAE1C7E81}" destId="{F315EA8A-7086-42D6-B712-6BE84044A826}" srcOrd="0" destOrd="0" parTransId="{E097756B-1F9B-47BA-8980-0BDC70E9CCB6}" sibTransId="{EBAB8382-52BC-40FB-8EAF-4C664D32BCBA}"/>
    <dgm:cxn modelId="{B13C78FE-0381-4CD7-ACF7-ED516DC80C4B}" type="presOf" srcId="{F5D14AE3-CAD3-4556-ACC4-4127566AA681}" destId="{E970C6CB-8E1F-4B75-9A68-72BED99488BC}" srcOrd="0" destOrd="0" presId="urn:microsoft.com/office/officeart/2005/8/layout/radial4"/>
    <dgm:cxn modelId="{1C3462BD-79D7-4C64-9F9D-43365B35DCA6}" type="presParOf" srcId="{FD79A334-E5FA-4011-8126-A47006E550F5}" destId="{27C3799C-9989-42E4-8451-079D087C8AF3}" srcOrd="0" destOrd="0" presId="urn:microsoft.com/office/officeart/2005/8/layout/radial4"/>
    <dgm:cxn modelId="{038BB960-14E6-4F72-AC67-7CC4F405E5C5}" type="presParOf" srcId="{FD79A334-E5FA-4011-8126-A47006E550F5}" destId="{9AF98060-A57A-43F2-9CCD-2346EB8E9EA9}" srcOrd="1" destOrd="0" presId="urn:microsoft.com/office/officeart/2005/8/layout/radial4"/>
    <dgm:cxn modelId="{0E822E43-1AB5-4E84-9726-69A5D5A3D7E8}" type="presParOf" srcId="{FD79A334-E5FA-4011-8126-A47006E550F5}" destId="{7C76F7AB-8B21-4126-B879-9BD497A18676}" srcOrd="2" destOrd="0" presId="urn:microsoft.com/office/officeart/2005/8/layout/radial4"/>
    <dgm:cxn modelId="{1B1C472E-0696-4BAD-831D-0318111733A9}" type="presParOf" srcId="{FD79A334-E5FA-4011-8126-A47006E550F5}" destId="{AB5B2409-DFAF-4636-A999-5FA4A1E05427}" srcOrd="3" destOrd="0" presId="urn:microsoft.com/office/officeart/2005/8/layout/radial4"/>
    <dgm:cxn modelId="{329EA8CD-0C31-48CC-BAB3-7E79C209FD2B}" type="presParOf" srcId="{FD79A334-E5FA-4011-8126-A47006E550F5}" destId="{4265743E-B135-44B5-BBF1-8478CC770D98}" srcOrd="4" destOrd="0" presId="urn:microsoft.com/office/officeart/2005/8/layout/radial4"/>
    <dgm:cxn modelId="{73ABA2E0-3201-4F56-82AB-CB3947752BBF}" type="presParOf" srcId="{FD79A334-E5FA-4011-8126-A47006E550F5}" destId="{69B0619A-A133-4BD7-9DC3-D17B1A92A077}" srcOrd="5" destOrd="0" presId="urn:microsoft.com/office/officeart/2005/8/layout/radial4"/>
    <dgm:cxn modelId="{911A06E3-1C40-4368-817B-C5BA3BDFD749}" type="presParOf" srcId="{FD79A334-E5FA-4011-8126-A47006E550F5}" destId="{E970C6CB-8E1F-4B75-9A68-72BED99488BC}" srcOrd="6" destOrd="0" presId="urn:microsoft.com/office/officeart/2005/8/layout/radial4"/>
    <dgm:cxn modelId="{25D26216-C263-4FBD-8BDF-3F9110BD6E4E}" type="presParOf" srcId="{FD79A334-E5FA-4011-8126-A47006E550F5}" destId="{B96238A8-71A4-44AC-A636-7C9FBC8F10BC}" srcOrd="7" destOrd="0" presId="urn:microsoft.com/office/officeart/2005/8/layout/radial4"/>
    <dgm:cxn modelId="{20A7A709-1A62-4ED4-9A65-CB33BF23435C}" type="presParOf" srcId="{FD79A334-E5FA-4011-8126-A47006E550F5}" destId="{3B4049AF-1819-41E9-90DB-956EF1547CBB}" srcOrd="8" destOrd="0" presId="urn:microsoft.com/office/officeart/2005/8/layout/radial4"/>
    <dgm:cxn modelId="{B6EDD567-707F-45EE-B557-19DFB1C9C489}" type="presParOf" srcId="{FD79A334-E5FA-4011-8126-A47006E550F5}" destId="{867B6E9B-4B96-4833-A4AB-54143195D5BC}" srcOrd="9" destOrd="0" presId="urn:microsoft.com/office/officeart/2005/8/layout/radial4"/>
    <dgm:cxn modelId="{B9AE8F81-D2BD-403E-BDA7-7729B7D743BB}" type="presParOf" srcId="{FD79A334-E5FA-4011-8126-A47006E550F5}" destId="{3AE3C8F2-D113-4B81-88F6-9FF08C60132B}" srcOrd="10"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91DC2437-E462-8C4D-973D-31D34BB3DA32}"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GB"/>
        </a:p>
      </dgm:t>
    </dgm:pt>
    <dgm:pt modelId="{D044DF0C-C9B1-994B-8983-682A8D45A307}">
      <dgm:prSet/>
      <dgm:spPr>
        <a:solidFill>
          <a:srgbClr val="C00000"/>
        </a:solidFill>
      </dgm:spPr>
      <dgm:t>
        <a:bodyPr/>
        <a:lstStyle/>
        <a:p>
          <a:r>
            <a:rPr lang="en-GB" b="1" dirty="0"/>
            <a:t>Sonographers often work in relative isolation</a:t>
          </a:r>
          <a:endParaRPr lang="en-GB" dirty="0"/>
        </a:p>
      </dgm:t>
    </dgm:pt>
    <dgm:pt modelId="{35736F62-BE57-7B4E-BBF4-EE95C6CF1A94}" type="parTrans" cxnId="{D99363E0-BC0E-FE40-B581-DC442C381663}">
      <dgm:prSet/>
      <dgm:spPr/>
      <dgm:t>
        <a:bodyPr/>
        <a:lstStyle/>
        <a:p>
          <a:endParaRPr lang="en-GB"/>
        </a:p>
      </dgm:t>
    </dgm:pt>
    <dgm:pt modelId="{68460F89-C1BC-A64F-AA5E-257FB5992BE5}" type="sibTrans" cxnId="{D99363E0-BC0E-FE40-B581-DC442C381663}">
      <dgm:prSet/>
      <dgm:spPr/>
      <dgm:t>
        <a:bodyPr/>
        <a:lstStyle/>
        <a:p>
          <a:endParaRPr lang="en-GB"/>
        </a:p>
      </dgm:t>
    </dgm:pt>
    <dgm:pt modelId="{8E43B529-F55A-7B4C-9161-11AB67E58A84}">
      <dgm:prSet/>
      <dgm:spPr/>
      <dgm:t>
        <a:bodyPr/>
        <a:lstStyle/>
        <a:p>
          <a:r>
            <a:rPr lang="en-GB" dirty="0"/>
            <a:t>with fragmented links to wider pathways or environments with strong exemplars in leadership and innovation. [2]</a:t>
          </a:r>
        </a:p>
      </dgm:t>
    </dgm:pt>
    <dgm:pt modelId="{FAA4BA9B-6EF7-A949-BA6E-869CFE70D1DF}" type="parTrans" cxnId="{7EB55B9F-3A3F-F24E-ADFB-C0A590DBBEF1}">
      <dgm:prSet/>
      <dgm:spPr/>
      <dgm:t>
        <a:bodyPr/>
        <a:lstStyle/>
        <a:p>
          <a:endParaRPr lang="en-GB"/>
        </a:p>
      </dgm:t>
    </dgm:pt>
    <dgm:pt modelId="{AC296683-F2F9-5B43-8E4D-FE0C53090458}" type="sibTrans" cxnId="{7EB55B9F-3A3F-F24E-ADFB-C0A590DBBEF1}">
      <dgm:prSet/>
      <dgm:spPr/>
      <dgm:t>
        <a:bodyPr/>
        <a:lstStyle/>
        <a:p>
          <a:endParaRPr lang="en-GB"/>
        </a:p>
      </dgm:t>
    </dgm:pt>
    <dgm:pt modelId="{EECBFBE2-C892-4647-A28F-EC9459D0D4B1}">
      <dgm:prSet phldrT="[Text]"/>
      <dgm:spPr>
        <a:solidFill>
          <a:srgbClr val="C00000"/>
        </a:solidFill>
      </dgm:spPr>
      <dgm:t>
        <a:bodyPr/>
        <a:lstStyle/>
        <a:p>
          <a:r>
            <a:rPr lang="en-GB" b="1" dirty="0"/>
            <a:t>Frontline staff who innovate can be seen as disruptive</a:t>
          </a:r>
        </a:p>
      </dgm:t>
    </dgm:pt>
    <dgm:pt modelId="{51383DA4-2948-E64D-8BDC-7A69B128A2DE}" type="parTrans" cxnId="{A2354518-B7EC-4445-B896-5DBD96AFE1D4}">
      <dgm:prSet/>
      <dgm:spPr/>
      <dgm:t>
        <a:bodyPr/>
        <a:lstStyle/>
        <a:p>
          <a:endParaRPr lang="en-GB"/>
        </a:p>
      </dgm:t>
    </dgm:pt>
    <dgm:pt modelId="{F7CAF4BF-3A4D-9344-B877-AF779A9146C9}" type="sibTrans" cxnId="{A2354518-B7EC-4445-B896-5DBD96AFE1D4}">
      <dgm:prSet/>
      <dgm:spPr/>
      <dgm:t>
        <a:bodyPr/>
        <a:lstStyle/>
        <a:p>
          <a:endParaRPr lang="en-GB"/>
        </a:p>
      </dgm:t>
    </dgm:pt>
    <dgm:pt modelId="{341F3780-BF74-AF4A-A1C7-CEF7D973FFA8}">
      <dgm:prSet/>
      <dgm:spPr>
        <a:solidFill>
          <a:srgbClr val="C00000"/>
        </a:solidFill>
      </dgm:spPr>
      <dgm:t>
        <a:bodyPr/>
        <a:lstStyle/>
        <a:p>
          <a:r>
            <a:rPr lang="en-GB" b="1" dirty="0"/>
            <a:t>Training is largely clinically focused</a:t>
          </a:r>
        </a:p>
      </dgm:t>
    </dgm:pt>
    <dgm:pt modelId="{6045CE05-C3B1-DD43-8ADF-F64422995875}" type="parTrans" cxnId="{F423107A-1197-9F41-B40E-6A072F855312}">
      <dgm:prSet/>
      <dgm:spPr/>
      <dgm:t>
        <a:bodyPr/>
        <a:lstStyle/>
        <a:p>
          <a:endParaRPr lang="en-GB"/>
        </a:p>
      </dgm:t>
    </dgm:pt>
    <dgm:pt modelId="{1F1E9EA4-BD78-EC42-9419-EC3DB7939E70}" type="sibTrans" cxnId="{F423107A-1197-9F41-B40E-6A072F855312}">
      <dgm:prSet/>
      <dgm:spPr/>
      <dgm:t>
        <a:bodyPr/>
        <a:lstStyle/>
        <a:p>
          <a:endParaRPr lang="en-GB"/>
        </a:p>
      </dgm:t>
    </dgm:pt>
    <dgm:pt modelId="{EF43BDFE-03BD-7B44-954D-8587559C472C}">
      <dgm:prSet/>
      <dgm:spPr/>
      <dgm:t>
        <a:bodyPr/>
        <a:lstStyle/>
        <a:p>
          <a:r>
            <a:rPr lang="en-GB" dirty="0"/>
            <a:t>with little explicit training in entrepreneurship, service redesign or commercial thinking [1]</a:t>
          </a:r>
        </a:p>
      </dgm:t>
    </dgm:pt>
    <dgm:pt modelId="{37EEADC2-68D7-8A49-BCF9-D4E15273CAE4}" type="parTrans" cxnId="{D08034F5-FF32-6B4E-99A0-635FCEAC544B}">
      <dgm:prSet/>
      <dgm:spPr/>
      <dgm:t>
        <a:bodyPr/>
        <a:lstStyle/>
        <a:p>
          <a:endParaRPr lang="en-GB"/>
        </a:p>
      </dgm:t>
    </dgm:pt>
    <dgm:pt modelId="{D252A553-CF3B-8C47-B137-E15806FBCEF4}" type="sibTrans" cxnId="{D08034F5-FF32-6B4E-99A0-635FCEAC544B}">
      <dgm:prSet/>
      <dgm:spPr/>
      <dgm:t>
        <a:bodyPr/>
        <a:lstStyle/>
        <a:p>
          <a:endParaRPr lang="en-GB"/>
        </a:p>
      </dgm:t>
    </dgm:pt>
    <dgm:pt modelId="{B39F793E-2DFC-5C49-B323-83735F612F4E}">
      <dgm:prSet/>
      <dgm:spPr/>
      <dgm:t>
        <a:bodyPr/>
        <a:lstStyle/>
        <a:p>
          <a:r>
            <a:rPr lang="en-GB" dirty="0"/>
            <a:t>Potential “intrapreneurs” report a lack of recognition, mentoring &amp; practical support to develop ideas – many leave the NHS [3]</a:t>
          </a:r>
        </a:p>
      </dgm:t>
    </dgm:pt>
    <dgm:pt modelId="{136A14FB-4B90-4749-8324-781C2BC16D87}" type="parTrans" cxnId="{0816125D-8332-1840-8740-46C4F50C2086}">
      <dgm:prSet/>
      <dgm:spPr/>
      <dgm:t>
        <a:bodyPr/>
        <a:lstStyle/>
        <a:p>
          <a:endParaRPr lang="en-GB"/>
        </a:p>
      </dgm:t>
    </dgm:pt>
    <dgm:pt modelId="{61C9E587-8D13-AE41-96DF-1F986BC5A19A}" type="sibTrans" cxnId="{0816125D-8332-1840-8740-46C4F50C2086}">
      <dgm:prSet/>
      <dgm:spPr/>
      <dgm:t>
        <a:bodyPr/>
        <a:lstStyle/>
        <a:p>
          <a:endParaRPr lang="en-GB"/>
        </a:p>
      </dgm:t>
    </dgm:pt>
    <dgm:pt modelId="{97271019-3D01-9E43-AD8F-C4308053545F}">
      <dgm:prSet/>
      <dgm:spPr>
        <a:solidFill>
          <a:schemeClr val="accent6">
            <a:lumMod val="75000"/>
          </a:schemeClr>
        </a:solidFill>
      </dgm:spPr>
      <dgm:t>
        <a:bodyPr/>
        <a:lstStyle/>
        <a:p>
          <a:r>
            <a:rPr lang="en-GB" b="1" dirty="0"/>
            <a:t>Explicit drive to increase NHS entrepreneur and intrapreneurship</a:t>
          </a:r>
        </a:p>
      </dgm:t>
    </dgm:pt>
    <dgm:pt modelId="{0DE4B139-3F16-5D4D-A9BE-9E56E0C42B8C}" type="parTrans" cxnId="{68544CE0-3CFF-E641-81CA-C57A55815638}">
      <dgm:prSet/>
      <dgm:spPr/>
      <dgm:t>
        <a:bodyPr/>
        <a:lstStyle/>
        <a:p>
          <a:endParaRPr lang="en-GB"/>
        </a:p>
      </dgm:t>
    </dgm:pt>
    <dgm:pt modelId="{71CA58FB-E6CF-8C45-B907-0F7EEE09B8F4}" type="sibTrans" cxnId="{68544CE0-3CFF-E641-81CA-C57A55815638}">
      <dgm:prSet/>
      <dgm:spPr/>
      <dgm:t>
        <a:bodyPr/>
        <a:lstStyle/>
        <a:p>
          <a:endParaRPr lang="en-GB"/>
        </a:p>
      </dgm:t>
    </dgm:pt>
    <dgm:pt modelId="{61AF634A-25A6-4F4F-B7FF-C97CAD8B6425}">
      <dgm:prSet/>
      <dgm:spPr/>
      <dgm:t>
        <a:bodyPr/>
        <a:lstStyle/>
        <a:p>
          <a:r>
            <a:rPr lang="en-GB" dirty="0"/>
            <a:t>via the longstanding NHS Clinical Entrepreneur Programme – 10</a:t>
          </a:r>
          <a:r>
            <a:rPr lang="en-GB" baseline="30000" dirty="0"/>
            <a:t>th</a:t>
          </a:r>
          <a:r>
            <a:rPr lang="en-GB" dirty="0"/>
            <a:t> cohort! [3]</a:t>
          </a:r>
        </a:p>
      </dgm:t>
    </dgm:pt>
    <dgm:pt modelId="{3AE0638A-A79D-2B4E-A205-4FA3D59A7D57}" type="parTrans" cxnId="{81AEE4E9-48E5-E24D-8C6D-8C063DD94639}">
      <dgm:prSet/>
      <dgm:spPr/>
      <dgm:t>
        <a:bodyPr/>
        <a:lstStyle/>
        <a:p>
          <a:endParaRPr lang="en-GB"/>
        </a:p>
      </dgm:t>
    </dgm:pt>
    <dgm:pt modelId="{113BBAEB-CFD2-AD43-AFC0-D57F547ED938}" type="sibTrans" cxnId="{81AEE4E9-48E5-E24D-8C6D-8C063DD94639}">
      <dgm:prSet/>
      <dgm:spPr/>
      <dgm:t>
        <a:bodyPr/>
        <a:lstStyle/>
        <a:p>
          <a:endParaRPr lang="en-GB"/>
        </a:p>
      </dgm:t>
    </dgm:pt>
    <dgm:pt modelId="{B39AF708-514C-6742-93D3-E24A3D33835D}">
      <dgm:prSet/>
      <dgm:spPr>
        <a:solidFill>
          <a:schemeClr val="accent6">
            <a:lumMod val="75000"/>
          </a:schemeClr>
        </a:solidFill>
      </dgm:spPr>
      <dgm:t>
        <a:bodyPr/>
        <a:lstStyle/>
        <a:p>
          <a:r>
            <a:rPr lang="en-GB" b="1" dirty="0"/>
            <a:t>Entrepreneurship in imaging is often framed as solving real systems problems</a:t>
          </a:r>
        </a:p>
      </dgm:t>
    </dgm:pt>
    <dgm:pt modelId="{50E326B1-E465-BC49-B745-35126C955BCF}" type="parTrans" cxnId="{C8268413-9661-A04F-907C-14A449206F17}">
      <dgm:prSet/>
      <dgm:spPr/>
      <dgm:t>
        <a:bodyPr/>
        <a:lstStyle/>
        <a:p>
          <a:endParaRPr lang="en-GB"/>
        </a:p>
      </dgm:t>
    </dgm:pt>
    <dgm:pt modelId="{4B776BAD-6614-CE42-9BD9-E4B3097DF5CA}" type="sibTrans" cxnId="{C8268413-9661-A04F-907C-14A449206F17}">
      <dgm:prSet/>
      <dgm:spPr/>
      <dgm:t>
        <a:bodyPr/>
        <a:lstStyle/>
        <a:p>
          <a:endParaRPr lang="en-GB"/>
        </a:p>
      </dgm:t>
    </dgm:pt>
    <dgm:pt modelId="{EDFFB940-7EAC-DD4A-9CCB-93497CB42AB4}">
      <dgm:prSet/>
      <dgm:spPr/>
      <dgm:t>
        <a:bodyPr/>
        <a:lstStyle/>
        <a:p>
          <a:r>
            <a:rPr lang="en-GB" dirty="0"/>
            <a:t>i.e. workflow, equity, access, it’s not just about creating products [4]</a:t>
          </a:r>
        </a:p>
      </dgm:t>
    </dgm:pt>
    <dgm:pt modelId="{18852AF2-879B-C34B-B198-AEBB382155F1}" type="parTrans" cxnId="{2115AD13-8395-D542-8715-F2B2FA18C742}">
      <dgm:prSet/>
      <dgm:spPr/>
      <dgm:t>
        <a:bodyPr/>
        <a:lstStyle/>
        <a:p>
          <a:endParaRPr lang="en-GB"/>
        </a:p>
      </dgm:t>
    </dgm:pt>
    <dgm:pt modelId="{141657F9-4C16-5D45-AAA4-3FD51CCE667C}" type="sibTrans" cxnId="{2115AD13-8395-D542-8715-F2B2FA18C742}">
      <dgm:prSet/>
      <dgm:spPr/>
      <dgm:t>
        <a:bodyPr/>
        <a:lstStyle/>
        <a:p>
          <a:endParaRPr lang="en-GB"/>
        </a:p>
      </dgm:t>
    </dgm:pt>
    <dgm:pt modelId="{2A00EFED-8346-3443-B0B2-0EA96B8B0374}" type="pres">
      <dgm:prSet presAssocID="{91DC2437-E462-8C4D-973D-31D34BB3DA32}" presName="linear" presStyleCnt="0">
        <dgm:presLayoutVars>
          <dgm:animLvl val="lvl"/>
          <dgm:resizeHandles val="exact"/>
        </dgm:presLayoutVars>
      </dgm:prSet>
      <dgm:spPr/>
    </dgm:pt>
    <dgm:pt modelId="{D0046EEE-B8E5-C347-A5A1-5A50FE767473}" type="pres">
      <dgm:prSet presAssocID="{341F3780-BF74-AF4A-A1C7-CEF7D973FFA8}" presName="parentText" presStyleLbl="node1" presStyleIdx="0" presStyleCnt="5">
        <dgm:presLayoutVars>
          <dgm:chMax val="0"/>
          <dgm:bulletEnabled val="1"/>
        </dgm:presLayoutVars>
      </dgm:prSet>
      <dgm:spPr/>
    </dgm:pt>
    <dgm:pt modelId="{292EC6A9-922C-BE49-8146-4711BA13E860}" type="pres">
      <dgm:prSet presAssocID="{341F3780-BF74-AF4A-A1C7-CEF7D973FFA8}" presName="childText" presStyleLbl="revTx" presStyleIdx="0" presStyleCnt="5">
        <dgm:presLayoutVars>
          <dgm:bulletEnabled val="1"/>
        </dgm:presLayoutVars>
      </dgm:prSet>
      <dgm:spPr/>
    </dgm:pt>
    <dgm:pt modelId="{0AB737DA-46CE-CD46-A583-680175EDACDF}" type="pres">
      <dgm:prSet presAssocID="{D044DF0C-C9B1-994B-8983-682A8D45A307}" presName="parentText" presStyleLbl="node1" presStyleIdx="1" presStyleCnt="5">
        <dgm:presLayoutVars>
          <dgm:chMax val="0"/>
          <dgm:bulletEnabled val="1"/>
        </dgm:presLayoutVars>
      </dgm:prSet>
      <dgm:spPr/>
    </dgm:pt>
    <dgm:pt modelId="{C1271AD7-F198-2D44-94E2-76F29980C27F}" type="pres">
      <dgm:prSet presAssocID="{D044DF0C-C9B1-994B-8983-682A8D45A307}" presName="childText" presStyleLbl="revTx" presStyleIdx="1" presStyleCnt="5">
        <dgm:presLayoutVars>
          <dgm:bulletEnabled val="1"/>
        </dgm:presLayoutVars>
      </dgm:prSet>
      <dgm:spPr/>
    </dgm:pt>
    <dgm:pt modelId="{DCD3D694-6F49-5148-A5EE-FF655898E26D}" type="pres">
      <dgm:prSet presAssocID="{EECBFBE2-C892-4647-A28F-EC9459D0D4B1}" presName="parentText" presStyleLbl="node1" presStyleIdx="2" presStyleCnt="5">
        <dgm:presLayoutVars>
          <dgm:chMax val="0"/>
          <dgm:bulletEnabled val="1"/>
        </dgm:presLayoutVars>
      </dgm:prSet>
      <dgm:spPr/>
    </dgm:pt>
    <dgm:pt modelId="{DC1A191E-58D1-2C44-A003-FE823CFA6CE7}" type="pres">
      <dgm:prSet presAssocID="{EECBFBE2-C892-4647-A28F-EC9459D0D4B1}" presName="childText" presStyleLbl="revTx" presStyleIdx="2" presStyleCnt="5">
        <dgm:presLayoutVars>
          <dgm:bulletEnabled val="1"/>
        </dgm:presLayoutVars>
      </dgm:prSet>
      <dgm:spPr/>
    </dgm:pt>
    <dgm:pt modelId="{0075B1C6-4D23-3E49-BAE7-BFD1E1C98D9A}" type="pres">
      <dgm:prSet presAssocID="{97271019-3D01-9E43-AD8F-C4308053545F}" presName="parentText" presStyleLbl="node1" presStyleIdx="3" presStyleCnt="5">
        <dgm:presLayoutVars>
          <dgm:chMax val="0"/>
          <dgm:bulletEnabled val="1"/>
        </dgm:presLayoutVars>
      </dgm:prSet>
      <dgm:spPr/>
    </dgm:pt>
    <dgm:pt modelId="{2DAF669C-6D62-F440-8239-073B5B439AB8}" type="pres">
      <dgm:prSet presAssocID="{97271019-3D01-9E43-AD8F-C4308053545F}" presName="childText" presStyleLbl="revTx" presStyleIdx="3" presStyleCnt="5">
        <dgm:presLayoutVars>
          <dgm:bulletEnabled val="1"/>
        </dgm:presLayoutVars>
      </dgm:prSet>
      <dgm:spPr/>
    </dgm:pt>
    <dgm:pt modelId="{F94E9D51-578D-C34D-BC3E-577C9E729531}" type="pres">
      <dgm:prSet presAssocID="{B39AF708-514C-6742-93D3-E24A3D33835D}" presName="parentText" presStyleLbl="node1" presStyleIdx="4" presStyleCnt="5">
        <dgm:presLayoutVars>
          <dgm:chMax val="0"/>
          <dgm:bulletEnabled val="1"/>
        </dgm:presLayoutVars>
      </dgm:prSet>
      <dgm:spPr/>
    </dgm:pt>
    <dgm:pt modelId="{BAAE3F60-CA1C-CB4D-960F-63C307CEC777}" type="pres">
      <dgm:prSet presAssocID="{B39AF708-514C-6742-93D3-E24A3D33835D}" presName="childText" presStyleLbl="revTx" presStyleIdx="4" presStyleCnt="5">
        <dgm:presLayoutVars>
          <dgm:bulletEnabled val="1"/>
        </dgm:presLayoutVars>
      </dgm:prSet>
      <dgm:spPr/>
    </dgm:pt>
  </dgm:ptLst>
  <dgm:cxnLst>
    <dgm:cxn modelId="{C8268413-9661-A04F-907C-14A449206F17}" srcId="{91DC2437-E462-8C4D-973D-31D34BB3DA32}" destId="{B39AF708-514C-6742-93D3-E24A3D33835D}" srcOrd="4" destOrd="0" parTransId="{50E326B1-E465-BC49-B745-35126C955BCF}" sibTransId="{4B776BAD-6614-CE42-9BD9-E4B3097DF5CA}"/>
    <dgm:cxn modelId="{2115AD13-8395-D542-8715-F2B2FA18C742}" srcId="{B39AF708-514C-6742-93D3-E24A3D33835D}" destId="{EDFFB940-7EAC-DD4A-9CCB-93497CB42AB4}" srcOrd="0" destOrd="0" parTransId="{18852AF2-879B-C34B-B198-AEBB382155F1}" sibTransId="{141657F9-4C16-5D45-AAA4-3FD51CCE667C}"/>
    <dgm:cxn modelId="{A2354518-B7EC-4445-B896-5DBD96AFE1D4}" srcId="{91DC2437-E462-8C4D-973D-31D34BB3DA32}" destId="{EECBFBE2-C892-4647-A28F-EC9459D0D4B1}" srcOrd="2" destOrd="0" parTransId="{51383DA4-2948-E64D-8BDC-7A69B128A2DE}" sibTransId="{F7CAF4BF-3A4D-9344-B877-AF779A9146C9}"/>
    <dgm:cxn modelId="{DA5BB236-D8B2-DC4A-A4A1-E9F2003EE0E1}" type="presOf" srcId="{97271019-3D01-9E43-AD8F-C4308053545F}" destId="{0075B1C6-4D23-3E49-BAE7-BFD1E1C98D9A}" srcOrd="0" destOrd="0" presId="urn:microsoft.com/office/officeart/2005/8/layout/vList2"/>
    <dgm:cxn modelId="{0816125D-8332-1840-8740-46C4F50C2086}" srcId="{EECBFBE2-C892-4647-A28F-EC9459D0D4B1}" destId="{B39F793E-2DFC-5C49-B323-83735F612F4E}" srcOrd="0" destOrd="0" parTransId="{136A14FB-4B90-4749-8324-781C2BC16D87}" sibTransId="{61C9E587-8D13-AE41-96DF-1F986BC5A19A}"/>
    <dgm:cxn modelId="{57A5B443-5815-0648-AA5D-5B3B9BDF5C44}" type="presOf" srcId="{91DC2437-E462-8C4D-973D-31D34BB3DA32}" destId="{2A00EFED-8346-3443-B0B2-0EA96B8B0374}" srcOrd="0" destOrd="0" presId="urn:microsoft.com/office/officeart/2005/8/layout/vList2"/>
    <dgm:cxn modelId="{19164A4C-585E-5549-BA3F-94E4238D04E1}" type="presOf" srcId="{D044DF0C-C9B1-994B-8983-682A8D45A307}" destId="{0AB737DA-46CE-CD46-A583-680175EDACDF}" srcOrd="0" destOrd="0" presId="urn:microsoft.com/office/officeart/2005/8/layout/vList2"/>
    <dgm:cxn modelId="{525D4C4C-DB07-F64E-B633-54445ACD5328}" type="presOf" srcId="{EF43BDFE-03BD-7B44-954D-8587559C472C}" destId="{292EC6A9-922C-BE49-8146-4711BA13E860}" srcOrd="0" destOrd="0" presId="urn:microsoft.com/office/officeart/2005/8/layout/vList2"/>
    <dgm:cxn modelId="{85E7A270-2A36-9F40-BF59-B571C6285FFD}" type="presOf" srcId="{B39AF708-514C-6742-93D3-E24A3D33835D}" destId="{F94E9D51-578D-C34D-BC3E-577C9E729531}" srcOrd="0" destOrd="0" presId="urn:microsoft.com/office/officeart/2005/8/layout/vList2"/>
    <dgm:cxn modelId="{E845AB52-28CE-CE4A-B716-B56B22AAF223}" type="presOf" srcId="{EDFFB940-7EAC-DD4A-9CCB-93497CB42AB4}" destId="{BAAE3F60-CA1C-CB4D-960F-63C307CEC777}" srcOrd="0" destOrd="0" presId="urn:microsoft.com/office/officeart/2005/8/layout/vList2"/>
    <dgm:cxn modelId="{F423107A-1197-9F41-B40E-6A072F855312}" srcId="{91DC2437-E462-8C4D-973D-31D34BB3DA32}" destId="{341F3780-BF74-AF4A-A1C7-CEF7D973FFA8}" srcOrd="0" destOrd="0" parTransId="{6045CE05-C3B1-DD43-8ADF-F64422995875}" sibTransId="{1F1E9EA4-BD78-EC42-9419-EC3DB7939E70}"/>
    <dgm:cxn modelId="{EB57558A-9136-2E4A-9A57-AA5278997FEA}" type="presOf" srcId="{EECBFBE2-C892-4647-A28F-EC9459D0D4B1}" destId="{DCD3D694-6F49-5148-A5EE-FF655898E26D}" srcOrd="0" destOrd="0" presId="urn:microsoft.com/office/officeart/2005/8/layout/vList2"/>
    <dgm:cxn modelId="{7EB55B9F-3A3F-F24E-ADFB-C0A590DBBEF1}" srcId="{D044DF0C-C9B1-994B-8983-682A8D45A307}" destId="{8E43B529-F55A-7B4C-9161-11AB67E58A84}" srcOrd="0" destOrd="0" parTransId="{FAA4BA9B-6EF7-A949-BA6E-869CFE70D1DF}" sibTransId="{AC296683-F2F9-5B43-8E4D-FE0C53090458}"/>
    <dgm:cxn modelId="{E1020CA7-53CC-6C4F-BCE7-2F0706924900}" type="presOf" srcId="{B39F793E-2DFC-5C49-B323-83735F612F4E}" destId="{DC1A191E-58D1-2C44-A003-FE823CFA6CE7}" srcOrd="0" destOrd="0" presId="urn:microsoft.com/office/officeart/2005/8/layout/vList2"/>
    <dgm:cxn modelId="{811A32C3-EFD6-D94E-B0ED-002BED793BA2}" type="presOf" srcId="{341F3780-BF74-AF4A-A1C7-CEF7D973FFA8}" destId="{D0046EEE-B8E5-C347-A5A1-5A50FE767473}" srcOrd="0" destOrd="0" presId="urn:microsoft.com/office/officeart/2005/8/layout/vList2"/>
    <dgm:cxn modelId="{24FAB5C9-E713-CB48-9AC5-E44301685360}" type="presOf" srcId="{61AF634A-25A6-4F4F-B7FF-C97CAD8B6425}" destId="{2DAF669C-6D62-F440-8239-073B5B439AB8}" srcOrd="0" destOrd="0" presId="urn:microsoft.com/office/officeart/2005/8/layout/vList2"/>
    <dgm:cxn modelId="{D99363E0-BC0E-FE40-B581-DC442C381663}" srcId="{91DC2437-E462-8C4D-973D-31D34BB3DA32}" destId="{D044DF0C-C9B1-994B-8983-682A8D45A307}" srcOrd="1" destOrd="0" parTransId="{35736F62-BE57-7B4E-BBF4-EE95C6CF1A94}" sibTransId="{68460F89-C1BC-A64F-AA5E-257FB5992BE5}"/>
    <dgm:cxn modelId="{68544CE0-3CFF-E641-81CA-C57A55815638}" srcId="{91DC2437-E462-8C4D-973D-31D34BB3DA32}" destId="{97271019-3D01-9E43-AD8F-C4308053545F}" srcOrd="3" destOrd="0" parTransId="{0DE4B139-3F16-5D4D-A9BE-9E56E0C42B8C}" sibTransId="{71CA58FB-E6CF-8C45-B907-0F7EEE09B8F4}"/>
    <dgm:cxn modelId="{81AEE4E9-48E5-E24D-8C6D-8C063DD94639}" srcId="{97271019-3D01-9E43-AD8F-C4308053545F}" destId="{61AF634A-25A6-4F4F-B7FF-C97CAD8B6425}" srcOrd="0" destOrd="0" parTransId="{3AE0638A-A79D-2B4E-A205-4FA3D59A7D57}" sibTransId="{113BBAEB-CFD2-AD43-AFC0-D57F547ED938}"/>
    <dgm:cxn modelId="{934D97F2-1E6D-CA4C-ADE9-1B486A81C099}" type="presOf" srcId="{8E43B529-F55A-7B4C-9161-11AB67E58A84}" destId="{C1271AD7-F198-2D44-94E2-76F29980C27F}" srcOrd="0" destOrd="0" presId="urn:microsoft.com/office/officeart/2005/8/layout/vList2"/>
    <dgm:cxn modelId="{D08034F5-FF32-6B4E-99A0-635FCEAC544B}" srcId="{341F3780-BF74-AF4A-A1C7-CEF7D973FFA8}" destId="{EF43BDFE-03BD-7B44-954D-8587559C472C}" srcOrd="0" destOrd="0" parTransId="{37EEADC2-68D7-8A49-BCF9-D4E15273CAE4}" sibTransId="{D252A553-CF3B-8C47-B137-E15806FBCEF4}"/>
    <dgm:cxn modelId="{80465915-095A-214D-83DE-0BF6369C3F3A}" type="presParOf" srcId="{2A00EFED-8346-3443-B0B2-0EA96B8B0374}" destId="{D0046EEE-B8E5-C347-A5A1-5A50FE767473}" srcOrd="0" destOrd="0" presId="urn:microsoft.com/office/officeart/2005/8/layout/vList2"/>
    <dgm:cxn modelId="{3453619A-0D2B-BD49-B8CE-236D25AC32CB}" type="presParOf" srcId="{2A00EFED-8346-3443-B0B2-0EA96B8B0374}" destId="{292EC6A9-922C-BE49-8146-4711BA13E860}" srcOrd="1" destOrd="0" presId="urn:microsoft.com/office/officeart/2005/8/layout/vList2"/>
    <dgm:cxn modelId="{E9B32B26-6AB4-664B-BCBF-161524330835}" type="presParOf" srcId="{2A00EFED-8346-3443-B0B2-0EA96B8B0374}" destId="{0AB737DA-46CE-CD46-A583-680175EDACDF}" srcOrd="2" destOrd="0" presId="urn:microsoft.com/office/officeart/2005/8/layout/vList2"/>
    <dgm:cxn modelId="{AC825B78-7575-094E-B00F-3E1836448FFB}" type="presParOf" srcId="{2A00EFED-8346-3443-B0B2-0EA96B8B0374}" destId="{C1271AD7-F198-2D44-94E2-76F29980C27F}" srcOrd="3" destOrd="0" presId="urn:microsoft.com/office/officeart/2005/8/layout/vList2"/>
    <dgm:cxn modelId="{A5D1F2F5-1523-6741-AECF-3435555686D6}" type="presParOf" srcId="{2A00EFED-8346-3443-B0B2-0EA96B8B0374}" destId="{DCD3D694-6F49-5148-A5EE-FF655898E26D}" srcOrd="4" destOrd="0" presId="urn:microsoft.com/office/officeart/2005/8/layout/vList2"/>
    <dgm:cxn modelId="{DAB2AED9-270E-5446-9E76-7D43C68DEA1D}" type="presParOf" srcId="{2A00EFED-8346-3443-B0B2-0EA96B8B0374}" destId="{DC1A191E-58D1-2C44-A003-FE823CFA6CE7}" srcOrd="5" destOrd="0" presId="urn:microsoft.com/office/officeart/2005/8/layout/vList2"/>
    <dgm:cxn modelId="{0F6FE05B-161F-454B-B383-560B54D575FD}" type="presParOf" srcId="{2A00EFED-8346-3443-B0B2-0EA96B8B0374}" destId="{0075B1C6-4D23-3E49-BAE7-BFD1E1C98D9A}" srcOrd="6" destOrd="0" presId="urn:microsoft.com/office/officeart/2005/8/layout/vList2"/>
    <dgm:cxn modelId="{10285520-6405-3545-A652-F8653A16B0C0}" type="presParOf" srcId="{2A00EFED-8346-3443-B0B2-0EA96B8B0374}" destId="{2DAF669C-6D62-F440-8239-073B5B439AB8}" srcOrd="7" destOrd="0" presId="urn:microsoft.com/office/officeart/2005/8/layout/vList2"/>
    <dgm:cxn modelId="{CEE19E5E-DBB9-C84B-B17C-A58549C2A70B}" type="presParOf" srcId="{2A00EFED-8346-3443-B0B2-0EA96B8B0374}" destId="{F94E9D51-578D-C34D-BC3E-577C9E729531}" srcOrd="8" destOrd="0" presId="urn:microsoft.com/office/officeart/2005/8/layout/vList2"/>
    <dgm:cxn modelId="{99F2215F-D164-E145-86EC-FF997B3F8315}" type="presParOf" srcId="{2A00EFED-8346-3443-B0B2-0EA96B8B0374}" destId="{BAAE3F60-CA1C-CB4D-960F-63C307CEC777}"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B947DA-FCFB-894F-A9DC-011297FAA89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GB"/>
        </a:p>
      </dgm:t>
    </dgm:pt>
    <dgm:pt modelId="{A027ABF3-568B-F644-BD4B-4F0C4150B5D6}">
      <dgm:prSet custT="1"/>
      <dgm:spPr/>
      <dgm:t>
        <a:bodyPr/>
        <a:lstStyle/>
        <a:p>
          <a:r>
            <a:rPr lang="en-GB" sz="3200" b="1" dirty="0"/>
            <a:t>Understand the whole care journey</a:t>
          </a:r>
          <a:r>
            <a:rPr lang="en-GB" sz="3200" dirty="0"/>
            <a:t> </a:t>
          </a:r>
        </a:p>
        <a:p>
          <a:r>
            <a:rPr lang="en-GB" sz="2400" dirty="0"/>
            <a:t>– from referral, counselling, complementary imaging, MDT, genetics, intervention, follow-up. </a:t>
          </a:r>
        </a:p>
        <a:p>
          <a:r>
            <a:rPr lang="en-GB" sz="2400" i="1" dirty="0"/>
            <a:t>Where ultrasound actually create friction or value? Ideation</a:t>
          </a:r>
        </a:p>
      </dgm:t>
    </dgm:pt>
    <dgm:pt modelId="{943391B5-4BB7-B94D-91F7-66E6351572EB}" type="parTrans" cxnId="{24464CB4-78DA-474F-80D7-D70AC9B68C56}">
      <dgm:prSet/>
      <dgm:spPr/>
      <dgm:t>
        <a:bodyPr/>
        <a:lstStyle/>
        <a:p>
          <a:endParaRPr lang="en-GB"/>
        </a:p>
      </dgm:t>
    </dgm:pt>
    <dgm:pt modelId="{2D1080E7-4B97-7844-BA03-B81E816FD044}" type="sibTrans" cxnId="{24464CB4-78DA-474F-80D7-D70AC9B68C56}">
      <dgm:prSet/>
      <dgm:spPr/>
      <dgm:t>
        <a:bodyPr/>
        <a:lstStyle/>
        <a:p>
          <a:endParaRPr lang="en-GB"/>
        </a:p>
      </dgm:t>
    </dgm:pt>
    <dgm:pt modelId="{7E40DE2C-7CBA-0141-90B1-8A5379CA5DC1}">
      <dgm:prSet custT="1"/>
      <dgm:spPr/>
      <dgm:t>
        <a:bodyPr/>
        <a:lstStyle/>
        <a:p>
          <a:r>
            <a:rPr lang="en-GB" sz="3200" b="1" dirty="0"/>
            <a:t>Develop and champion your professional identify</a:t>
          </a:r>
          <a:r>
            <a:rPr lang="en-GB" sz="2400" dirty="0"/>
            <a:t> </a:t>
          </a:r>
        </a:p>
        <a:p>
          <a:r>
            <a:rPr lang="en-GB" sz="2400" dirty="0"/>
            <a:t>- key to achieving ‘voice’ and evolving the profession thus improving service outcomes</a:t>
          </a:r>
        </a:p>
      </dgm:t>
    </dgm:pt>
    <dgm:pt modelId="{25BD43C6-B24B-8A48-B706-454B8F394A16}" type="parTrans" cxnId="{A6870A18-0D23-AB46-B9A4-B1057A70C51D}">
      <dgm:prSet/>
      <dgm:spPr/>
      <dgm:t>
        <a:bodyPr/>
        <a:lstStyle/>
        <a:p>
          <a:endParaRPr lang="en-GB"/>
        </a:p>
      </dgm:t>
    </dgm:pt>
    <dgm:pt modelId="{88CD3198-CEFA-F544-8730-E01372176096}" type="sibTrans" cxnId="{A6870A18-0D23-AB46-B9A4-B1057A70C51D}">
      <dgm:prSet/>
      <dgm:spPr/>
      <dgm:t>
        <a:bodyPr/>
        <a:lstStyle/>
        <a:p>
          <a:endParaRPr lang="en-GB"/>
        </a:p>
      </dgm:t>
    </dgm:pt>
    <dgm:pt modelId="{38F6CC48-9E36-6C41-A602-3CA537BC791E}" type="pres">
      <dgm:prSet presAssocID="{7BB947DA-FCFB-894F-A9DC-011297FAA89D}" presName="outerComposite" presStyleCnt="0">
        <dgm:presLayoutVars>
          <dgm:chMax val="5"/>
          <dgm:dir/>
          <dgm:resizeHandles val="exact"/>
        </dgm:presLayoutVars>
      </dgm:prSet>
      <dgm:spPr/>
    </dgm:pt>
    <dgm:pt modelId="{CD62FB7D-89C1-6840-8581-85709ADFA98C}" type="pres">
      <dgm:prSet presAssocID="{7BB947DA-FCFB-894F-A9DC-011297FAA89D}" presName="dummyMaxCanvas" presStyleCnt="0">
        <dgm:presLayoutVars/>
      </dgm:prSet>
      <dgm:spPr/>
    </dgm:pt>
    <dgm:pt modelId="{3128470E-54E2-714A-97C5-78FC8F385111}" type="pres">
      <dgm:prSet presAssocID="{7BB947DA-FCFB-894F-A9DC-011297FAA89D}" presName="TwoNodes_1" presStyleLbl="node1" presStyleIdx="0" presStyleCnt="2" custScaleX="106113" custLinFactNeighborY="-7477">
        <dgm:presLayoutVars>
          <dgm:bulletEnabled val="1"/>
        </dgm:presLayoutVars>
      </dgm:prSet>
      <dgm:spPr/>
    </dgm:pt>
    <dgm:pt modelId="{D31DC1B9-AB12-FC40-9169-46A6E4D76956}" type="pres">
      <dgm:prSet presAssocID="{7BB947DA-FCFB-894F-A9DC-011297FAA89D}" presName="TwoNodes_2" presStyleLbl="node1" presStyleIdx="1" presStyleCnt="2" custScaleY="100476" custLinFactNeighborY="30303">
        <dgm:presLayoutVars>
          <dgm:bulletEnabled val="1"/>
        </dgm:presLayoutVars>
      </dgm:prSet>
      <dgm:spPr/>
    </dgm:pt>
    <dgm:pt modelId="{3725285B-BC57-EA4B-9267-9F2894B1DA20}" type="pres">
      <dgm:prSet presAssocID="{7BB947DA-FCFB-894F-A9DC-011297FAA89D}" presName="TwoConn_1-2" presStyleLbl="fgAccFollowNode1" presStyleIdx="0" presStyleCnt="1">
        <dgm:presLayoutVars>
          <dgm:bulletEnabled val="1"/>
        </dgm:presLayoutVars>
      </dgm:prSet>
      <dgm:spPr/>
    </dgm:pt>
    <dgm:pt modelId="{69A8D85B-7CD1-FF40-8273-19FD7DCD2023}" type="pres">
      <dgm:prSet presAssocID="{7BB947DA-FCFB-894F-A9DC-011297FAA89D}" presName="TwoNodes_1_text" presStyleLbl="node1" presStyleIdx="1" presStyleCnt="2">
        <dgm:presLayoutVars>
          <dgm:bulletEnabled val="1"/>
        </dgm:presLayoutVars>
      </dgm:prSet>
      <dgm:spPr/>
    </dgm:pt>
    <dgm:pt modelId="{4AD576E0-5E24-3C43-8817-6E3584103289}" type="pres">
      <dgm:prSet presAssocID="{7BB947DA-FCFB-894F-A9DC-011297FAA89D}" presName="TwoNodes_2_text" presStyleLbl="node1" presStyleIdx="1" presStyleCnt="2">
        <dgm:presLayoutVars>
          <dgm:bulletEnabled val="1"/>
        </dgm:presLayoutVars>
      </dgm:prSet>
      <dgm:spPr/>
    </dgm:pt>
  </dgm:ptLst>
  <dgm:cxnLst>
    <dgm:cxn modelId="{25DBC800-C9C7-E346-86D5-A0559B0962BE}" type="presOf" srcId="{7E40DE2C-7CBA-0141-90B1-8A5379CA5DC1}" destId="{D31DC1B9-AB12-FC40-9169-46A6E4D76956}" srcOrd="0" destOrd="0" presId="urn:microsoft.com/office/officeart/2005/8/layout/vProcess5"/>
    <dgm:cxn modelId="{A6870A18-0D23-AB46-B9A4-B1057A70C51D}" srcId="{7BB947DA-FCFB-894F-A9DC-011297FAA89D}" destId="{7E40DE2C-7CBA-0141-90B1-8A5379CA5DC1}" srcOrd="1" destOrd="0" parTransId="{25BD43C6-B24B-8A48-B706-454B8F394A16}" sibTransId="{88CD3198-CEFA-F544-8730-E01372176096}"/>
    <dgm:cxn modelId="{779A401B-A2A7-8144-996C-540E5E540DC2}" type="presOf" srcId="{A027ABF3-568B-F644-BD4B-4F0C4150B5D6}" destId="{3128470E-54E2-714A-97C5-78FC8F385111}" srcOrd="0" destOrd="0" presId="urn:microsoft.com/office/officeart/2005/8/layout/vProcess5"/>
    <dgm:cxn modelId="{E3839466-D37F-7F4E-81DB-FC6C12154900}" type="presOf" srcId="{2D1080E7-4B97-7844-BA03-B81E816FD044}" destId="{3725285B-BC57-EA4B-9267-9F2894B1DA20}" srcOrd="0" destOrd="0" presId="urn:microsoft.com/office/officeart/2005/8/layout/vProcess5"/>
    <dgm:cxn modelId="{5AD22A73-5CDB-684F-9B2C-47FB31A20EC9}" type="presOf" srcId="{A027ABF3-568B-F644-BD4B-4F0C4150B5D6}" destId="{69A8D85B-7CD1-FF40-8273-19FD7DCD2023}" srcOrd="1" destOrd="0" presId="urn:microsoft.com/office/officeart/2005/8/layout/vProcess5"/>
    <dgm:cxn modelId="{9C62FD59-EF04-6F45-95CB-F176D09D38A4}" type="presOf" srcId="{7E40DE2C-7CBA-0141-90B1-8A5379CA5DC1}" destId="{4AD576E0-5E24-3C43-8817-6E3584103289}" srcOrd="1" destOrd="0" presId="urn:microsoft.com/office/officeart/2005/8/layout/vProcess5"/>
    <dgm:cxn modelId="{E8E8EC7B-392E-E14F-A5F1-BBACA872C87B}" type="presOf" srcId="{7BB947DA-FCFB-894F-A9DC-011297FAA89D}" destId="{38F6CC48-9E36-6C41-A602-3CA537BC791E}" srcOrd="0" destOrd="0" presId="urn:microsoft.com/office/officeart/2005/8/layout/vProcess5"/>
    <dgm:cxn modelId="{24464CB4-78DA-474F-80D7-D70AC9B68C56}" srcId="{7BB947DA-FCFB-894F-A9DC-011297FAA89D}" destId="{A027ABF3-568B-F644-BD4B-4F0C4150B5D6}" srcOrd="0" destOrd="0" parTransId="{943391B5-4BB7-B94D-91F7-66E6351572EB}" sibTransId="{2D1080E7-4B97-7844-BA03-B81E816FD044}"/>
    <dgm:cxn modelId="{2A30D90E-0A68-E148-BE2C-30498085A883}" type="presParOf" srcId="{38F6CC48-9E36-6C41-A602-3CA537BC791E}" destId="{CD62FB7D-89C1-6840-8581-85709ADFA98C}" srcOrd="0" destOrd="0" presId="urn:microsoft.com/office/officeart/2005/8/layout/vProcess5"/>
    <dgm:cxn modelId="{A52B13C2-B2AA-D94B-931B-C0A8F77E1EF6}" type="presParOf" srcId="{38F6CC48-9E36-6C41-A602-3CA537BC791E}" destId="{3128470E-54E2-714A-97C5-78FC8F385111}" srcOrd="1" destOrd="0" presId="urn:microsoft.com/office/officeart/2005/8/layout/vProcess5"/>
    <dgm:cxn modelId="{5B5FB34D-965E-284B-A94C-19D86A37901D}" type="presParOf" srcId="{38F6CC48-9E36-6C41-A602-3CA537BC791E}" destId="{D31DC1B9-AB12-FC40-9169-46A6E4D76956}" srcOrd="2" destOrd="0" presId="urn:microsoft.com/office/officeart/2005/8/layout/vProcess5"/>
    <dgm:cxn modelId="{19B7AA0F-E996-4A4C-992A-11D6EACA661D}" type="presParOf" srcId="{38F6CC48-9E36-6C41-A602-3CA537BC791E}" destId="{3725285B-BC57-EA4B-9267-9F2894B1DA20}" srcOrd="3" destOrd="0" presId="urn:microsoft.com/office/officeart/2005/8/layout/vProcess5"/>
    <dgm:cxn modelId="{1FDA3895-0606-B841-BDB0-6AA3A64ABD82}" type="presParOf" srcId="{38F6CC48-9E36-6C41-A602-3CA537BC791E}" destId="{69A8D85B-7CD1-FF40-8273-19FD7DCD2023}" srcOrd="4" destOrd="0" presId="urn:microsoft.com/office/officeart/2005/8/layout/vProcess5"/>
    <dgm:cxn modelId="{43166412-7260-074A-85B5-1EF251177116}" type="presParOf" srcId="{38F6CC48-9E36-6C41-A602-3CA537BC791E}" destId="{4AD576E0-5E24-3C43-8817-6E358410328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BB947DA-FCFB-894F-A9DC-011297FAA89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GB"/>
        </a:p>
      </dgm:t>
    </dgm:pt>
    <dgm:pt modelId="{A027ABF3-568B-F644-BD4B-4F0C4150B5D6}">
      <dgm:prSet custT="1"/>
      <dgm:spPr/>
      <dgm:t>
        <a:bodyPr/>
        <a:lstStyle/>
        <a:p>
          <a:r>
            <a:rPr lang="en-GB" sz="3200" dirty="0"/>
            <a:t>Entrepreneurial readiness grows from </a:t>
          </a:r>
          <a:r>
            <a:rPr lang="en-GB" sz="3200" b="1" dirty="0"/>
            <a:t>small, local changes</a:t>
          </a:r>
          <a:r>
            <a:rPr lang="en-GB" sz="3200" dirty="0"/>
            <a:t> – workflow tweaks, patient communication tools, audit-driven protocol changes</a:t>
          </a:r>
          <a:endParaRPr lang="en-GB" sz="2400" i="1" dirty="0"/>
        </a:p>
      </dgm:t>
    </dgm:pt>
    <dgm:pt modelId="{943391B5-4BB7-B94D-91F7-66E6351572EB}" type="parTrans" cxnId="{24464CB4-78DA-474F-80D7-D70AC9B68C56}">
      <dgm:prSet/>
      <dgm:spPr/>
      <dgm:t>
        <a:bodyPr/>
        <a:lstStyle/>
        <a:p>
          <a:endParaRPr lang="en-GB"/>
        </a:p>
      </dgm:t>
    </dgm:pt>
    <dgm:pt modelId="{2D1080E7-4B97-7844-BA03-B81E816FD044}" type="sibTrans" cxnId="{24464CB4-78DA-474F-80D7-D70AC9B68C56}">
      <dgm:prSet/>
      <dgm:spPr/>
      <dgm:t>
        <a:bodyPr/>
        <a:lstStyle/>
        <a:p>
          <a:endParaRPr lang="en-GB"/>
        </a:p>
      </dgm:t>
    </dgm:pt>
    <dgm:pt modelId="{7E40DE2C-7CBA-0141-90B1-8A5379CA5DC1}">
      <dgm:prSet custT="1"/>
      <dgm:spPr/>
      <dgm:t>
        <a:bodyPr/>
        <a:lstStyle/>
        <a:p>
          <a:r>
            <a:rPr lang="en-GB" sz="3200" b="1" dirty="0"/>
            <a:t>This is intrapreneurship – </a:t>
          </a:r>
          <a:r>
            <a:rPr lang="en-GB" sz="3200" b="0" dirty="0"/>
            <a:t>i.e. service improvement and idea testing IN the NHS</a:t>
          </a:r>
          <a:endParaRPr lang="en-GB" sz="2400" b="0" dirty="0"/>
        </a:p>
      </dgm:t>
    </dgm:pt>
    <dgm:pt modelId="{25BD43C6-B24B-8A48-B706-454B8F394A16}" type="parTrans" cxnId="{A6870A18-0D23-AB46-B9A4-B1057A70C51D}">
      <dgm:prSet/>
      <dgm:spPr/>
      <dgm:t>
        <a:bodyPr/>
        <a:lstStyle/>
        <a:p>
          <a:endParaRPr lang="en-GB"/>
        </a:p>
      </dgm:t>
    </dgm:pt>
    <dgm:pt modelId="{88CD3198-CEFA-F544-8730-E01372176096}" type="sibTrans" cxnId="{A6870A18-0D23-AB46-B9A4-B1057A70C51D}">
      <dgm:prSet/>
      <dgm:spPr/>
      <dgm:t>
        <a:bodyPr/>
        <a:lstStyle/>
        <a:p>
          <a:endParaRPr lang="en-GB"/>
        </a:p>
      </dgm:t>
    </dgm:pt>
    <dgm:pt modelId="{38F6CC48-9E36-6C41-A602-3CA537BC791E}" type="pres">
      <dgm:prSet presAssocID="{7BB947DA-FCFB-894F-A9DC-011297FAA89D}" presName="outerComposite" presStyleCnt="0">
        <dgm:presLayoutVars>
          <dgm:chMax val="5"/>
          <dgm:dir/>
          <dgm:resizeHandles val="exact"/>
        </dgm:presLayoutVars>
      </dgm:prSet>
      <dgm:spPr/>
    </dgm:pt>
    <dgm:pt modelId="{CD62FB7D-89C1-6840-8581-85709ADFA98C}" type="pres">
      <dgm:prSet presAssocID="{7BB947DA-FCFB-894F-A9DC-011297FAA89D}" presName="dummyMaxCanvas" presStyleCnt="0">
        <dgm:presLayoutVars/>
      </dgm:prSet>
      <dgm:spPr/>
    </dgm:pt>
    <dgm:pt modelId="{3128470E-54E2-714A-97C5-78FC8F385111}" type="pres">
      <dgm:prSet presAssocID="{7BB947DA-FCFB-894F-A9DC-011297FAA89D}" presName="TwoNodes_1" presStyleLbl="node1" presStyleIdx="0" presStyleCnt="2" custScaleX="106113" custScaleY="114400" custLinFactNeighborX="827" custLinFactNeighborY="728">
        <dgm:presLayoutVars>
          <dgm:bulletEnabled val="1"/>
        </dgm:presLayoutVars>
      </dgm:prSet>
      <dgm:spPr/>
    </dgm:pt>
    <dgm:pt modelId="{D31DC1B9-AB12-FC40-9169-46A6E4D76956}" type="pres">
      <dgm:prSet presAssocID="{7BB947DA-FCFB-894F-A9DC-011297FAA89D}" presName="TwoNodes_2" presStyleLbl="node1" presStyleIdx="1" presStyleCnt="2" custScaleX="111174" custScaleY="96653" custLinFactNeighborY="30303">
        <dgm:presLayoutVars>
          <dgm:bulletEnabled val="1"/>
        </dgm:presLayoutVars>
      </dgm:prSet>
      <dgm:spPr/>
    </dgm:pt>
    <dgm:pt modelId="{3725285B-BC57-EA4B-9267-9F2894B1DA20}" type="pres">
      <dgm:prSet presAssocID="{7BB947DA-FCFB-894F-A9DC-011297FAA89D}" presName="TwoConn_1-2" presStyleLbl="fgAccFollowNode1" presStyleIdx="0" presStyleCnt="1">
        <dgm:presLayoutVars>
          <dgm:bulletEnabled val="1"/>
        </dgm:presLayoutVars>
      </dgm:prSet>
      <dgm:spPr/>
    </dgm:pt>
    <dgm:pt modelId="{69A8D85B-7CD1-FF40-8273-19FD7DCD2023}" type="pres">
      <dgm:prSet presAssocID="{7BB947DA-FCFB-894F-A9DC-011297FAA89D}" presName="TwoNodes_1_text" presStyleLbl="node1" presStyleIdx="1" presStyleCnt="2">
        <dgm:presLayoutVars>
          <dgm:bulletEnabled val="1"/>
        </dgm:presLayoutVars>
      </dgm:prSet>
      <dgm:spPr/>
    </dgm:pt>
    <dgm:pt modelId="{4AD576E0-5E24-3C43-8817-6E3584103289}" type="pres">
      <dgm:prSet presAssocID="{7BB947DA-FCFB-894F-A9DC-011297FAA89D}" presName="TwoNodes_2_text" presStyleLbl="node1" presStyleIdx="1" presStyleCnt="2">
        <dgm:presLayoutVars>
          <dgm:bulletEnabled val="1"/>
        </dgm:presLayoutVars>
      </dgm:prSet>
      <dgm:spPr/>
    </dgm:pt>
  </dgm:ptLst>
  <dgm:cxnLst>
    <dgm:cxn modelId="{026B650C-589F-7943-81B5-015681C34AC3}" type="presOf" srcId="{88CD3198-CEFA-F544-8730-E01372176096}" destId="{3725285B-BC57-EA4B-9267-9F2894B1DA20}" srcOrd="0" destOrd="0" presId="urn:microsoft.com/office/officeart/2005/8/layout/vProcess5"/>
    <dgm:cxn modelId="{A6870A18-0D23-AB46-B9A4-B1057A70C51D}" srcId="{7BB947DA-FCFB-894F-A9DC-011297FAA89D}" destId="{7E40DE2C-7CBA-0141-90B1-8A5379CA5DC1}" srcOrd="0" destOrd="0" parTransId="{25BD43C6-B24B-8A48-B706-454B8F394A16}" sibTransId="{88CD3198-CEFA-F544-8730-E01372176096}"/>
    <dgm:cxn modelId="{E685771E-57FE-8540-A57A-832762FF12E7}" type="presOf" srcId="{A027ABF3-568B-F644-BD4B-4F0C4150B5D6}" destId="{4AD576E0-5E24-3C43-8817-6E3584103289}" srcOrd="1" destOrd="0" presId="urn:microsoft.com/office/officeart/2005/8/layout/vProcess5"/>
    <dgm:cxn modelId="{0060EA49-086E-1F40-908B-33106F1F75A9}" type="presOf" srcId="{7E40DE2C-7CBA-0141-90B1-8A5379CA5DC1}" destId="{69A8D85B-7CD1-FF40-8273-19FD7DCD2023}" srcOrd="1" destOrd="0" presId="urn:microsoft.com/office/officeart/2005/8/layout/vProcess5"/>
    <dgm:cxn modelId="{18770A6F-49A0-9C48-ACA9-DA45B0B5189F}" type="presOf" srcId="{7E40DE2C-7CBA-0141-90B1-8A5379CA5DC1}" destId="{3128470E-54E2-714A-97C5-78FC8F385111}" srcOrd="0" destOrd="0" presId="urn:microsoft.com/office/officeart/2005/8/layout/vProcess5"/>
    <dgm:cxn modelId="{E8E8EC7B-392E-E14F-A5F1-BBACA872C87B}" type="presOf" srcId="{7BB947DA-FCFB-894F-A9DC-011297FAA89D}" destId="{38F6CC48-9E36-6C41-A602-3CA537BC791E}" srcOrd="0" destOrd="0" presId="urn:microsoft.com/office/officeart/2005/8/layout/vProcess5"/>
    <dgm:cxn modelId="{24464CB4-78DA-474F-80D7-D70AC9B68C56}" srcId="{7BB947DA-FCFB-894F-A9DC-011297FAA89D}" destId="{A027ABF3-568B-F644-BD4B-4F0C4150B5D6}" srcOrd="1" destOrd="0" parTransId="{943391B5-4BB7-B94D-91F7-66E6351572EB}" sibTransId="{2D1080E7-4B97-7844-BA03-B81E816FD044}"/>
    <dgm:cxn modelId="{20E0F2BF-2B48-7D45-9BB9-14ACC9396848}" type="presOf" srcId="{A027ABF3-568B-F644-BD4B-4F0C4150B5D6}" destId="{D31DC1B9-AB12-FC40-9169-46A6E4D76956}" srcOrd="0" destOrd="0" presId="urn:microsoft.com/office/officeart/2005/8/layout/vProcess5"/>
    <dgm:cxn modelId="{20E15537-3972-5F4A-A772-6B9CCF040557}" type="presParOf" srcId="{38F6CC48-9E36-6C41-A602-3CA537BC791E}" destId="{CD62FB7D-89C1-6840-8581-85709ADFA98C}" srcOrd="0" destOrd="0" presId="urn:microsoft.com/office/officeart/2005/8/layout/vProcess5"/>
    <dgm:cxn modelId="{428A6E45-28FE-D644-9368-22E22251F954}" type="presParOf" srcId="{38F6CC48-9E36-6C41-A602-3CA537BC791E}" destId="{3128470E-54E2-714A-97C5-78FC8F385111}" srcOrd="1" destOrd="0" presId="urn:microsoft.com/office/officeart/2005/8/layout/vProcess5"/>
    <dgm:cxn modelId="{9EFF923C-B2E0-1545-B9CC-09DFAFCD305B}" type="presParOf" srcId="{38F6CC48-9E36-6C41-A602-3CA537BC791E}" destId="{D31DC1B9-AB12-FC40-9169-46A6E4D76956}" srcOrd="2" destOrd="0" presId="urn:microsoft.com/office/officeart/2005/8/layout/vProcess5"/>
    <dgm:cxn modelId="{14C12A13-8FE8-8546-BF46-2CD99703F785}" type="presParOf" srcId="{38F6CC48-9E36-6C41-A602-3CA537BC791E}" destId="{3725285B-BC57-EA4B-9267-9F2894B1DA20}" srcOrd="3" destOrd="0" presId="urn:microsoft.com/office/officeart/2005/8/layout/vProcess5"/>
    <dgm:cxn modelId="{8C8948DB-BC42-384F-B6EB-6F03E883C492}" type="presParOf" srcId="{38F6CC48-9E36-6C41-A602-3CA537BC791E}" destId="{69A8D85B-7CD1-FF40-8273-19FD7DCD2023}" srcOrd="4" destOrd="0" presId="urn:microsoft.com/office/officeart/2005/8/layout/vProcess5"/>
    <dgm:cxn modelId="{1BEA3918-3C9B-7843-BF07-B22E8F3A1F72}" type="presParOf" srcId="{38F6CC48-9E36-6C41-A602-3CA537BC791E}" destId="{4AD576E0-5E24-3C43-8817-6E358410328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B947DA-FCFB-894F-A9DC-011297FAA89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GB"/>
        </a:p>
      </dgm:t>
    </dgm:pt>
    <dgm:pt modelId="{7E40DE2C-7CBA-0141-90B1-8A5379CA5DC1}">
      <dgm:prSet custT="1"/>
      <dgm:spPr/>
      <dgm:t>
        <a:bodyPr/>
        <a:lstStyle/>
        <a:p>
          <a:r>
            <a:rPr lang="en-GB" sz="3200" b="1" dirty="0"/>
            <a:t>Network, network, network</a:t>
          </a:r>
          <a:endParaRPr lang="en-GB" sz="2400" b="0" dirty="0"/>
        </a:p>
      </dgm:t>
    </dgm:pt>
    <dgm:pt modelId="{25BD43C6-B24B-8A48-B706-454B8F394A16}" type="parTrans" cxnId="{A6870A18-0D23-AB46-B9A4-B1057A70C51D}">
      <dgm:prSet/>
      <dgm:spPr/>
      <dgm:t>
        <a:bodyPr/>
        <a:lstStyle/>
        <a:p>
          <a:endParaRPr lang="en-GB"/>
        </a:p>
      </dgm:t>
    </dgm:pt>
    <dgm:pt modelId="{88CD3198-CEFA-F544-8730-E01372176096}" type="sibTrans" cxnId="{A6870A18-0D23-AB46-B9A4-B1057A70C51D}">
      <dgm:prSet/>
      <dgm:spPr/>
      <dgm:t>
        <a:bodyPr/>
        <a:lstStyle/>
        <a:p>
          <a:endParaRPr lang="en-GB"/>
        </a:p>
      </dgm:t>
    </dgm:pt>
    <dgm:pt modelId="{8C4ED66B-747E-694F-8A4A-5C0F6D9BCB26}">
      <dgm:prSet custT="1"/>
      <dgm:spPr/>
      <dgm:t>
        <a:bodyPr/>
        <a:lstStyle/>
        <a:p>
          <a:r>
            <a:rPr lang="en-GB" sz="2400" b="0" dirty="0"/>
            <a:t>Find local clinical and non-clinical champions for clinical AI and tap into existing networks - AI ambassador network, Alan Turing Clinical AI group, NHS innovation networks, NHS CEP</a:t>
          </a:r>
        </a:p>
      </dgm:t>
    </dgm:pt>
    <dgm:pt modelId="{44A5113A-9DB7-204D-BDBD-7F463C1BF82A}" type="parTrans" cxnId="{AE39012A-6DD5-2C4C-A17A-5BAD6007622D}">
      <dgm:prSet/>
      <dgm:spPr/>
      <dgm:t>
        <a:bodyPr/>
        <a:lstStyle/>
        <a:p>
          <a:endParaRPr lang="en-GB"/>
        </a:p>
      </dgm:t>
    </dgm:pt>
    <dgm:pt modelId="{847F9D03-D1B8-3340-9874-196D6EACB800}" type="sibTrans" cxnId="{AE39012A-6DD5-2C4C-A17A-5BAD6007622D}">
      <dgm:prSet/>
      <dgm:spPr/>
      <dgm:t>
        <a:bodyPr/>
        <a:lstStyle/>
        <a:p>
          <a:endParaRPr lang="en-GB"/>
        </a:p>
      </dgm:t>
    </dgm:pt>
    <dgm:pt modelId="{38F6CC48-9E36-6C41-A602-3CA537BC791E}" type="pres">
      <dgm:prSet presAssocID="{7BB947DA-FCFB-894F-A9DC-011297FAA89D}" presName="outerComposite" presStyleCnt="0">
        <dgm:presLayoutVars>
          <dgm:chMax val="5"/>
          <dgm:dir/>
          <dgm:resizeHandles val="exact"/>
        </dgm:presLayoutVars>
      </dgm:prSet>
      <dgm:spPr/>
    </dgm:pt>
    <dgm:pt modelId="{CD62FB7D-89C1-6840-8581-85709ADFA98C}" type="pres">
      <dgm:prSet presAssocID="{7BB947DA-FCFB-894F-A9DC-011297FAA89D}" presName="dummyMaxCanvas" presStyleCnt="0">
        <dgm:presLayoutVars/>
      </dgm:prSet>
      <dgm:spPr/>
    </dgm:pt>
    <dgm:pt modelId="{33CBE24F-7DEB-CD4E-8B04-25ABF785DCD2}" type="pres">
      <dgm:prSet presAssocID="{7BB947DA-FCFB-894F-A9DC-011297FAA89D}" presName="TwoNodes_1" presStyleLbl="node1" presStyleIdx="0" presStyleCnt="2">
        <dgm:presLayoutVars>
          <dgm:bulletEnabled val="1"/>
        </dgm:presLayoutVars>
      </dgm:prSet>
      <dgm:spPr/>
    </dgm:pt>
    <dgm:pt modelId="{B3540967-AB9A-2347-9574-81642EB747CF}" type="pres">
      <dgm:prSet presAssocID="{7BB947DA-FCFB-894F-A9DC-011297FAA89D}" presName="TwoNodes_2" presStyleLbl="node1" presStyleIdx="1" presStyleCnt="2">
        <dgm:presLayoutVars>
          <dgm:bulletEnabled val="1"/>
        </dgm:presLayoutVars>
      </dgm:prSet>
      <dgm:spPr/>
    </dgm:pt>
    <dgm:pt modelId="{0A876BFA-A465-4D4A-9B66-DC341C920EF2}" type="pres">
      <dgm:prSet presAssocID="{7BB947DA-FCFB-894F-A9DC-011297FAA89D}" presName="TwoConn_1-2" presStyleLbl="fgAccFollowNode1" presStyleIdx="0" presStyleCnt="1">
        <dgm:presLayoutVars>
          <dgm:bulletEnabled val="1"/>
        </dgm:presLayoutVars>
      </dgm:prSet>
      <dgm:spPr/>
    </dgm:pt>
    <dgm:pt modelId="{BA9E6846-78DD-1A44-90C4-737A06150ADC}" type="pres">
      <dgm:prSet presAssocID="{7BB947DA-FCFB-894F-A9DC-011297FAA89D}" presName="TwoNodes_1_text" presStyleLbl="node1" presStyleIdx="1" presStyleCnt="2">
        <dgm:presLayoutVars>
          <dgm:bulletEnabled val="1"/>
        </dgm:presLayoutVars>
      </dgm:prSet>
      <dgm:spPr/>
    </dgm:pt>
    <dgm:pt modelId="{77F74B35-B0E7-6240-8C8C-2F2A6E49A394}" type="pres">
      <dgm:prSet presAssocID="{7BB947DA-FCFB-894F-A9DC-011297FAA89D}" presName="TwoNodes_2_text" presStyleLbl="node1" presStyleIdx="1" presStyleCnt="2">
        <dgm:presLayoutVars>
          <dgm:bulletEnabled val="1"/>
        </dgm:presLayoutVars>
      </dgm:prSet>
      <dgm:spPr/>
    </dgm:pt>
  </dgm:ptLst>
  <dgm:cxnLst>
    <dgm:cxn modelId="{A6870A18-0D23-AB46-B9A4-B1057A70C51D}" srcId="{7BB947DA-FCFB-894F-A9DC-011297FAA89D}" destId="{7E40DE2C-7CBA-0141-90B1-8A5379CA5DC1}" srcOrd="0" destOrd="0" parTransId="{25BD43C6-B24B-8A48-B706-454B8F394A16}" sibTransId="{88CD3198-CEFA-F544-8730-E01372176096}"/>
    <dgm:cxn modelId="{AE39012A-6DD5-2C4C-A17A-5BAD6007622D}" srcId="{7BB947DA-FCFB-894F-A9DC-011297FAA89D}" destId="{8C4ED66B-747E-694F-8A4A-5C0F6D9BCB26}" srcOrd="1" destOrd="0" parTransId="{44A5113A-9DB7-204D-BDBD-7F463C1BF82A}" sibTransId="{847F9D03-D1B8-3340-9874-196D6EACB800}"/>
    <dgm:cxn modelId="{3C0BA82B-AE62-A24A-B4E7-B781D22F6587}" type="presOf" srcId="{88CD3198-CEFA-F544-8730-E01372176096}" destId="{0A876BFA-A465-4D4A-9B66-DC341C920EF2}" srcOrd="0" destOrd="0" presId="urn:microsoft.com/office/officeart/2005/8/layout/vProcess5"/>
    <dgm:cxn modelId="{C91DB279-37F6-0442-91B0-05D12CDED4D6}" type="presOf" srcId="{8C4ED66B-747E-694F-8A4A-5C0F6D9BCB26}" destId="{77F74B35-B0E7-6240-8C8C-2F2A6E49A394}" srcOrd="1" destOrd="0" presId="urn:microsoft.com/office/officeart/2005/8/layout/vProcess5"/>
    <dgm:cxn modelId="{E8E8EC7B-392E-E14F-A5F1-BBACA872C87B}" type="presOf" srcId="{7BB947DA-FCFB-894F-A9DC-011297FAA89D}" destId="{38F6CC48-9E36-6C41-A602-3CA537BC791E}" srcOrd="0" destOrd="0" presId="urn:microsoft.com/office/officeart/2005/8/layout/vProcess5"/>
    <dgm:cxn modelId="{BA47E1A2-1338-8E46-B624-884F9536B983}" type="presOf" srcId="{7E40DE2C-7CBA-0141-90B1-8A5379CA5DC1}" destId="{BA9E6846-78DD-1A44-90C4-737A06150ADC}" srcOrd="1" destOrd="0" presId="urn:microsoft.com/office/officeart/2005/8/layout/vProcess5"/>
    <dgm:cxn modelId="{0DC578C4-5703-6648-9BEC-6B74CBE4FFC7}" type="presOf" srcId="{7E40DE2C-7CBA-0141-90B1-8A5379CA5DC1}" destId="{33CBE24F-7DEB-CD4E-8B04-25ABF785DCD2}" srcOrd="0" destOrd="0" presId="urn:microsoft.com/office/officeart/2005/8/layout/vProcess5"/>
    <dgm:cxn modelId="{0E9CFBCB-2706-CE47-A893-898E619461C5}" type="presOf" srcId="{8C4ED66B-747E-694F-8A4A-5C0F6D9BCB26}" destId="{B3540967-AB9A-2347-9574-81642EB747CF}" srcOrd="0" destOrd="0" presId="urn:microsoft.com/office/officeart/2005/8/layout/vProcess5"/>
    <dgm:cxn modelId="{20E15537-3972-5F4A-A772-6B9CCF040557}" type="presParOf" srcId="{38F6CC48-9E36-6C41-A602-3CA537BC791E}" destId="{CD62FB7D-89C1-6840-8581-85709ADFA98C}" srcOrd="0" destOrd="0" presId="urn:microsoft.com/office/officeart/2005/8/layout/vProcess5"/>
    <dgm:cxn modelId="{C3D0F717-A290-0440-A834-AA972D2D2B59}" type="presParOf" srcId="{38F6CC48-9E36-6C41-A602-3CA537BC791E}" destId="{33CBE24F-7DEB-CD4E-8B04-25ABF785DCD2}" srcOrd="1" destOrd="0" presId="urn:microsoft.com/office/officeart/2005/8/layout/vProcess5"/>
    <dgm:cxn modelId="{D9DDABFF-B262-7E4A-BD4D-7590E8922E71}" type="presParOf" srcId="{38F6CC48-9E36-6C41-A602-3CA537BC791E}" destId="{B3540967-AB9A-2347-9574-81642EB747CF}" srcOrd="2" destOrd="0" presId="urn:microsoft.com/office/officeart/2005/8/layout/vProcess5"/>
    <dgm:cxn modelId="{6C44AF8B-33E7-5E41-99B8-F4A1774D3931}" type="presParOf" srcId="{38F6CC48-9E36-6C41-A602-3CA537BC791E}" destId="{0A876BFA-A465-4D4A-9B66-DC341C920EF2}" srcOrd="3" destOrd="0" presId="urn:microsoft.com/office/officeart/2005/8/layout/vProcess5"/>
    <dgm:cxn modelId="{14D16070-92C3-5949-9A0A-9199EDC179B3}" type="presParOf" srcId="{38F6CC48-9E36-6C41-A602-3CA537BC791E}" destId="{BA9E6846-78DD-1A44-90C4-737A06150ADC}" srcOrd="4" destOrd="0" presId="urn:microsoft.com/office/officeart/2005/8/layout/vProcess5"/>
    <dgm:cxn modelId="{EC9805F6-F51F-E54E-9990-01EFCCA1C156}" type="presParOf" srcId="{38F6CC48-9E36-6C41-A602-3CA537BC791E}" destId="{77F74B35-B0E7-6240-8C8C-2F2A6E49A394}"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F4484D8-D5BC-4640-AE18-52DA36A015AD}" type="doc">
      <dgm:prSet loTypeId="urn:microsoft.com/office/officeart/2005/8/layout/default" loCatId="relationship" qsTypeId="urn:microsoft.com/office/officeart/2005/8/quickstyle/simple1" qsCatId="simple" csTypeId="urn:microsoft.com/office/officeart/2005/8/colors/accent1_2" csCatId="accent1" phldr="1"/>
      <dgm:spPr/>
      <dgm:t>
        <a:bodyPr/>
        <a:lstStyle/>
        <a:p>
          <a:endParaRPr lang="en-GB"/>
        </a:p>
      </dgm:t>
    </dgm:pt>
    <dgm:pt modelId="{C2B1F11B-BC1D-5748-9B46-F41001945617}">
      <dgm:prSet/>
      <dgm:spPr>
        <a:solidFill>
          <a:schemeClr val="lt1">
            <a:hueOff val="0"/>
            <a:satOff val="0"/>
            <a:lumOff val="0"/>
            <a:alpha val="30827"/>
          </a:schemeClr>
        </a:solidFill>
      </dgm:spPr>
      <dgm:t>
        <a:bodyPr/>
        <a:lstStyle/>
        <a:p>
          <a:r>
            <a:rPr lang="en-US" dirty="0">
              <a:solidFill>
                <a:schemeClr val="tx1"/>
              </a:solidFill>
            </a:rPr>
            <a:t>Supervisors, researchers, peers, PPI and mentors, professional groups</a:t>
          </a:r>
          <a:endParaRPr lang="en-GB" dirty="0">
            <a:solidFill>
              <a:schemeClr val="tx1"/>
            </a:solidFill>
          </a:endParaRPr>
        </a:p>
      </dgm:t>
    </dgm:pt>
    <dgm:pt modelId="{E34F10F9-58DE-7542-B549-7064FE10963B}" type="parTrans" cxnId="{82DB8600-F2B0-6944-B4C2-0342CC15A853}">
      <dgm:prSet/>
      <dgm:spPr/>
      <dgm:t>
        <a:bodyPr/>
        <a:lstStyle/>
        <a:p>
          <a:endParaRPr lang="en-GB"/>
        </a:p>
      </dgm:t>
    </dgm:pt>
    <dgm:pt modelId="{59E45280-107E-3347-9D8C-35BBEB61D48D}" type="sibTrans" cxnId="{82DB8600-F2B0-6944-B4C2-0342CC15A853}">
      <dgm:prSet/>
      <dgm:spPr/>
      <dgm:t>
        <a:bodyPr/>
        <a:lstStyle/>
        <a:p>
          <a:endParaRPr lang="en-GB"/>
        </a:p>
      </dgm:t>
    </dgm:pt>
    <dgm:pt modelId="{6C220D86-BC95-084B-B796-F7C11D86EFFD}">
      <dgm:prSet/>
      <dgm:spPr>
        <a:solidFill>
          <a:schemeClr val="lt1">
            <a:hueOff val="0"/>
            <a:satOff val="0"/>
            <a:lumOff val="0"/>
            <a:alpha val="17000"/>
          </a:schemeClr>
        </a:solidFill>
      </dgm:spPr>
      <dgm:t>
        <a:bodyPr/>
        <a:lstStyle/>
        <a:p>
          <a:r>
            <a:rPr lang="en-US" dirty="0">
              <a:solidFill>
                <a:schemeClr val="tx1"/>
              </a:solidFill>
            </a:rPr>
            <a:t>Local Clinical Research Network</a:t>
          </a:r>
          <a:endParaRPr lang="en-GB" dirty="0">
            <a:solidFill>
              <a:schemeClr val="tx1"/>
            </a:solidFill>
          </a:endParaRPr>
        </a:p>
      </dgm:t>
    </dgm:pt>
    <dgm:pt modelId="{1EDE7B25-B0AC-FB4B-84DC-0728D41F7827}" type="parTrans" cxnId="{AA6E022B-F5AD-6040-B1EC-E4E5354DD7B0}">
      <dgm:prSet/>
      <dgm:spPr/>
      <dgm:t>
        <a:bodyPr/>
        <a:lstStyle/>
        <a:p>
          <a:endParaRPr lang="en-GB"/>
        </a:p>
      </dgm:t>
    </dgm:pt>
    <dgm:pt modelId="{F36BBFE0-2F8F-AC40-B021-31C55B5081C7}" type="sibTrans" cxnId="{AA6E022B-F5AD-6040-B1EC-E4E5354DD7B0}">
      <dgm:prSet/>
      <dgm:spPr/>
      <dgm:t>
        <a:bodyPr/>
        <a:lstStyle/>
        <a:p>
          <a:endParaRPr lang="en-GB"/>
        </a:p>
      </dgm:t>
    </dgm:pt>
    <dgm:pt modelId="{31D0E567-4EF1-0242-9AB4-16C61E1E2322}">
      <dgm:prSet/>
      <dgm:spPr>
        <a:solidFill>
          <a:schemeClr val="lt1">
            <a:hueOff val="0"/>
            <a:satOff val="0"/>
            <a:lumOff val="0"/>
            <a:alpha val="9000"/>
          </a:schemeClr>
        </a:solidFill>
      </dgm:spPr>
      <dgm:t>
        <a:bodyPr/>
        <a:lstStyle/>
        <a:p>
          <a:r>
            <a:rPr lang="en-US" dirty="0">
              <a:solidFill>
                <a:schemeClr val="tx1"/>
              </a:solidFill>
            </a:rPr>
            <a:t>Applied Research Collaboratives </a:t>
          </a:r>
          <a:endParaRPr lang="en-GB" dirty="0">
            <a:solidFill>
              <a:schemeClr val="tx1"/>
            </a:solidFill>
          </a:endParaRPr>
        </a:p>
      </dgm:t>
    </dgm:pt>
    <dgm:pt modelId="{5A883CC9-1BFE-4443-B73B-CBE9570EBE3B}" type="parTrans" cxnId="{2EB2B949-16C6-8F4C-B896-01B6A7336A87}">
      <dgm:prSet/>
      <dgm:spPr/>
      <dgm:t>
        <a:bodyPr/>
        <a:lstStyle/>
        <a:p>
          <a:endParaRPr lang="en-GB"/>
        </a:p>
      </dgm:t>
    </dgm:pt>
    <dgm:pt modelId="{641F139A-FFF2-7043-B96A-0B8C2C7DA90F}" type="sibTrans" cxnId="{2EB2B949-16C6-8F4C-B896-01B6A7336A87}">
      <dgm:prSet/>
      <dgm:spPr/>
      <dgm:t>
        <a:bodyPr/>
        <a:lstStyle/>
        <a:p>
          <a:endParaRPr lang="en-GB"/>
        </a:p>
      </dgm:t>
    </dgm:pt>
    <dgm:pt modelId="{ECE749C8-90D1-504D-9542-A603B9B9658B}">
      <dgm:prSet/>
      <dgm:spPr>
        <a:solidFill>
          <a:schemeClr val="lt1">
            <a:hueOff val="0"/>
            <a:satOff val="0"/>
            <a:lumOff val="0"/>
            <a:alpha val="31000"/>
          </a:schemeClr>
        </a:solidFill>
      </dgm:spPr>
      <dgm:t>
        <a:bodyPr/>
        <a:lstStyle/>
        <a:p>
          <a:r>
            <a:rPr lang="en-US" dirty="0">
              <a:solidFill>
                <a:schemeClr val="tx1"/>
              </a:solidFill>
            </a:rPr>
            <a:t>Specialty therapy areas </a:t>
          </a:r>
          <a:endParaRPr lang="en-GB" dirty="0">
            <a:solidFill>
              <a:schemeClr val="tx1"/>
            </a:solidFill>
          </a:endParaRPr>
        </a:p>
      </dgm:t>
    </dgm:pt>
    <dgm:pt modelId="{69D0B3C6-A3BC-7F4B-96CE-94E738A2188C}" type="parTrans" cxnId="{35C3886D-EF7C-5245-9226-94088DAF3D47}">
      <dgm:prSet/>
      <dgm:spPr/>
      <dgm:t>
        <a:bodyPr/>
        <a:lstStyle/>
        <a:p>
          <a:endParaRPr lang="en-GB"/>
        </a:p>
      </dgm:t>
    </dgm:pt>
    <dgm:pt modelId="{24760C68-5846-7D48-BA41-77474BB8F72C}" type="sibTrans" cxnId="{35C3886D-EF7C-5245-9226-94088DAF3D47}">
      <dgm:prSet/>
      <dgm:spPr/>
      <dgm:t>
        <a:bodyPr/>
        <a:lstStyle/>
        <a:p>
          <a:endParaRPr lang="en-GB"/>
        </a:p>
      </dgm:t>
    </dgm:pt>
    <dgm:pt modelId="{780F194C-4759-EB48-9FB4-FA45415EB0D9}">
      <dgm:prSet/>
      <dgm:spPr>
        <a:solidFill>
          <a:schemeClr val="lt1">
            <a:hueOff val="0"/>
            <a:satOff val="0"/>
            <a:lumOff val="0"/>
            <a:alpha val="25000"/>
          </a:schemeClr>
        </a:solidFill>
      </dgm:spPr>
      <dgm:t>
        <a:bodyPr/>
        <a:lstStyle/>
        <a:p>
          <a:r>
            <a:rPr lang="en-US" dirty="0">
              <a:solidFill>
                <a:schemeClr val="tx1"/>
              </a:solidFill>
            </a:rPr>
            <a:t>Health Innovation Networks</a:t>
          </a:r>
          <a:endParaRPr lang="en-GB" dirty="0">
            <a:solidFill>
              <a:schemeClr val="tx1"/>
            </a:solidFill>
          </a:endParaRPr>
        </a:p>
      </dgm:t>
    </dgm:pt>
    <dgm:pt modelId="{8D40B4BF-A4A4-AE47-B7FE-744D79E3E209}" type="parTrans" cxnId="{BB98DB28-D578-2844-8FC5-841A77803C11}">
      <dgm:prSet/>
      <dgm:spPr/>
      <dgm:t>
        <a:bodyPr/>
        <a:lstStyle/>
        <a:p>
          <a:endParaRPr lang="en-GB"/>
        </a:p>
      </dgm:t>
    </dgm:pt>
    <dgm:pt modelId="{54BA2138-CD59-9940-9628-3F8AB0B26F2D}" type="sibTrans" cxnId="{BB98DB28-D578-2844-8FC5-841A77803C11}">
      <dgm:prSet/>
      <dgm:spPr/>
      <dgm:t>
        <a:bodyPr/>
        <a:lstStyle/>
        <a:p>
          <a:endParaRPr lang="en-GB"/>
        </a:p>
      </dgm:t>
    </dgm:pt>
    <dgm:pt modelId="{BDCFF607-3D94-BA40-A2CA-3723ED92A59E}">
      <dgm:prSet/>
      <dgm:spPr>
        <a:solidFill>
          <a:schemeClr val="lt1">
            <a:hueOff val="0"/>
            <a:satOff val="0"/>
            <a:lumOff val="0"/>
            <a:alpha val="16000"/>
          </a:schemeClr>
        </a:solidFill>
      </dgm:spPr>
      <dgm:t>
        <a:bodyPr/>
        <a:lstStyle/>
        <a:p>
          <a:r>
            <a:rPr lang="en-US" dirty="0">
              <a:solidFill>
                <a:schemeClr val="tx1"/>
              </a:solidFill>
            </a:rPr>
            <a:t>Research Support Service</a:t>
          </a:r>
          <a:endParaRPr lang="en-GB" dirty="0">
            <a:solidFill>
              <a:schemeClr val="tx1"/>
            </a:solidFill>
          </a:endParaRPr>
        </a:p>
      </dgm:t>
    </dgm:pt>
    <dgm:pt modelId="{AEAC8C88-F4A9-4C40-B1F9-3AC12FC8304A}" type="parTrans" cxnId="{B8A3DCEA-3C69-2548-8D1D-1F8134089683}">
      <dgm:prSet/>
      <dgm:spPr/>
      <dgm:t>
        <a:bodyPr/>
        <a:lstStyle/>
        <a:p>
          <a:endParaRPr lang="en-GB"/>
        </a:p>
      </dgm:t>
    </dgm:pt>
    <dgm:pt modelId="{177501CC-987B-364B-BB30-18C39D8F350E}" type="sibTrans" cxnId="{B8A3DCEA-3C69-2548-8D1D-1F8134089683}">
      <dgm:prSet/>
      <dgm:spPr/>
      <dgm:t>
        <a:bodyPr/>
        <a:lstStyle/>
        <a:p>
          <a:endParaRPr lang="en-GB"/>
        </a:p>
      </dgm:t>
    </dgm:pt>
    <dgm:pt modelId="{6DACDEFE-6EFA-E44B-9B1C-9D24B0EABEF1}" type="pres">
      <dgm:prSet presAssocID="{AF4484D8-D5BC-4640-AE18-52DA36A015AD}" presName="diagram" presStyleCnt="0">
        <dgm:presLayoutVars>
          <dgm:dir/>
          <dgm:resizeHandles val="exact"/>
        </dgm:presLayoutVars>
      </dgm:prSet>
      <dgm:spPr/>
    </dgm:pt>
    <dgm:pt modelId="{AACA29DD-3EBE-BB4E-AE34-29918EAA6165}" type="pres">
      <dgm:prSet presAssocID="{C2B1F11B-BC1D-5748-9B46-F41001945617}" presName="node" presStyleLbl="node1" presStyleIdx="0" presStyleCnt="6">
        <dgm:presLayoutVars>
          <dgm:bulletEnabled val="1"/>
        </dgm:presLayoutVars>
      </dgm:prSet>
      <dgm:spPr/>
    </dgm:pt>
    <dgm:pt modelId="{AEC3784C-3690-024B-920C-A7C66EFF38D4}" type="pres">
      <dgm:prSet presAssocID="{59E45280-107E-3347-9D8C-35BBEB61D48D}" presName="sibTrans" presStyleCnt="0"/>
      <dgm:spPr/>
    </dgm:pt>
    <dgm:pt modelId="{D85BB93F-4715-A748-9E02-9A149F6D7064}" type="pres">
      <dgm:prSet presAssocID="{6C220D86-BC95-084B-B796-F7C11D86EFFD}" presName="node" presStyleLbl="node1" presStyleIdx="1" presStyleCnt="6">
        <dgm:presLayoutVars>
          <dgm:bulletEnabled val="1"/>
        </dgm:presLayoutVars>
      </dgm:prSet>
      <dgm:spPr/>
    </dgm:pt>
    <dgm:pt modelId="{0BE2E5DA-A023-2148-960F-8ED89503BAAD}" type="pres">
      <dgm:prSet presAssocID="{F36BBFE0-2F8F-AC40-B021-31C55B5081C7}" presName="sibTrans" presStyleCnt="0"/>
      <dgm:spPr/>
    </dgm:pt>
    <dgm:pt modelId="{7DF1D913-080E-3041-8D0C-2BE8BC28067F}" type="pres">
      <dgm:prSet presAssocID="{31D0E567-4EF1-0242-9AB4-16C61E1E2322}" presName="node" presStyleLbl="node1" presStyleIdx="2" presStyleCnt="6">
        <dgm:presLayoutVars>
          <dgm:bulletEnabled val="1"/>
        </dgm:presLayoutVars>
      </dgm:prSet>
      <dgm:spPr/>
    </dgm:pt>
    <dgm:pt modelId="{D449409E-2169-B346-B43A-C93916782725}" type="pres">
      <dgm:prSet presAssocID="{641F139A-FFF2-7043-B96A-0B8C2C7DA90F}" presName="sibTrans" presStyleCnt="0"/>
      <dgm:spPr/>
    </dgm:pt>
    <dgm:pt modelId="{2D34857A-D219-2641-A6B4-E8D2BC8F8300}" type="pres">
      <dgm:prSet presAssocID="{ECE749C8-90D1-504D-9542-A603B9B9658B}" presName="node" presStyleLbl="node1" presStyleIdx="3" presStyleCnt="6">
        <dgm:presLayoutVars>
          <dgm:bulletEnabled val="1"/>
        </dgm:presLayoutVars>
      </dgm:prSet>
      <dgm:spPr/>
    </dgm:pt>
    <dgm:pt modelId="{4DAB75A9-E672-5040-8860-B35E7273763D}" type="pres">
      <dgm:prSet presAssocID="{24760C68-5846-7D48-BA41-77474BB8F72C}" presName="sibTrans" presStyleCnt="0"/>
      <dgm:spPr/>
    </dgm:pt>
    <dgm:pt modelId="{E4CF6366-E4CF-1241-8E17-3F7DD7269605}" type="pres">
      <dgm:prSet presAssocID="{780F194C-4759-EB48-9FB4-FA45415EB0D9}" presName="node" presStyleLbl="node1" presStyleIdx="4" presStyleCnt="6">
        <dgm:presLayoutVars>
          <dgm:bulletEnabled val="1"/>
        </dgm:presLayoutVars>
      </dgm:prSet>
      <dgm:spPr/>
    </dgm:pt>
    <dgm:pt modelId="{6EF84FDB-56FC-CD40-85A5-14D413F5AE9C}" type="pres">
      <dgm:prSet presAssocID="{54BA2138-CD59-9940-9628-3F8AB0B26F2D}" presName="sibTrans" presStyleCnt="0"/>
      <dgm:spPr/>
    </dgm:pt>
    <dgm:pt modelId="{FD8E2E59-0ED7-DD4C-B194-35D7E620274E}" type="pres">
      <dgm:prSet presAssocID="{BDCFF607-3D94-BA40-A2CA-3723ED92A59E}" presName="node" presStyleLbl="node1" presStyleIdx="5" presStyleCnt="6">
        <dgm:presLayoutVars>
          <dgm:bulletEnabled val="1"/>
        </dgm:presLayoutVars>
      </dgm:prSet>
      <dgm:spPr/>
    </dgm:pt>
  </dgm:ptLst>
  <dgm:cxnLst>
    <dgm:cxn modelId="{82DB8600-F2B0-6944-B4C2-0342CC15A853}" srcId="{AF4484D8-D5BC-4640-AE18-52DA36A015AD}" destId="{C2B1F11B-BC1D-5748-9B46-F41001945617}" srcOrd="0" destOrd="0" parTransId="{E34F10F9-58DE-7542-B549-7064FE10963B}" sibTransId="{59E45280-107E-3347-9D8C-35BBEB61D48D}"/>
    <dgm:cxn modelId="{BB98DB28-D578-2844-8FC5-841A77803C11}" srcId="{AF4484D8-D5BC-4640-AE18-52DA36A015AD}" destId="{780F194C-4759-EB48-9FB4-FA45415EB0D9}" srcOrd="4" destOrd="0" parTransId="{8D40B4BF-A4A4-AE47-B7FE-744D79E3E209}" sibTransId="{54BA2138-CD59-9940-9628-3F8AB0B26F2D}"/>
    <dgm:cxn modelId="{AA6E022B-F5AD-6040-B1EC-E4E5354DD7B0}" srcId="{AF4484D8-D5BC-4640-AE18-52DA36A015AD}" destId="{6C220D86-BC95-084B-B796-F7C11D86EFFD}" srcOrd="1" destOrd="0" parTransId="{1EDE7B25-B0AC-FB4B-84DC-0728D41F7827}" sibTransId="{F36BBFE0-2F8F-AC40-B021-31C55B5081C7}"/>
    <dgm:cxn modelId="{E721FF33-B031-F144-BE15-2001BAA407A4}" type="presOf" srcId="{ECE749C8-90D1-504D-9542-A603B9B9658B}" destId="{2D34857A-D219-2641-A6B4-E8D2BC8F8300}" srcOrd="0" destOrd="0" presId="urn:microsoft.com/office/officeart/2005/8/layout/default"/>
    <dgm:cxn modelId="{2EB2B949-16C6-8F4C-B896-01B6A7336A87}" srcId="{AF4484D8-D5BC-4640-AE18-52DA36A015AD}" destId="{31D0E567-4EF1-0242-9AB4-16C61E1E2322}" srcOrd="2" destOrd="0" parTransId="{5A883CC9-1BFE-4443-B73B-CBE9570EBE3B}" sibTransId="{641F139A-FFF2-7043-B96A-0B8C2C7DA90F}"/>
    <dgm:cxn modelId="{35C3886D-EF7C-5245-9226-94088DAF3D47}" srcId="{AF4484D8-D5BC-4640-AE18-52DA36A015AD}" destId="{ECE749C8-90D1-504D-9542-A603B9B9658B}" srcOrd="3" destOrd="0" parTransId="{69D0B3C6-A3BC-7F4B-96CE-94E738A2188C}" sibTransId="{24760C68-5846-7D48-BA41-77474BB8F72C}"/>
    <dgm:cxn modelId="{DCED5971-749A-6C4B-8251-CFA74AFFE8C8}" type="presOf" srcId="{6C220D86-BC95-084B-B796-F7C11D86EFFD}" destId="{D85BB93F-4715-A748-9E02-9A149F6D7064}" srcOrd="0" destOrd="0" presId="urn:microsoft.com/office/officeart/2005/8/layout/default"/>
    <dgm:cxn modelId="{F2324052-EBBC-684E-8272-1AC6BBCFDE2C}" type="presOf" srcId="{C2B1F11B-BC1D-5748-9B46-F41001945617}" destId="{AACA29DD-3EBE-BB4E-AE34-29918EAA6165}" srcOrd="0" destOrd="0" presId="urn:microsoft.com/office/officeart/2005/8/layout/default"/>
    <dgm:cxn modelId="{0E6F19A0-0C6F-EF4E-BE87-E940F1FB58AD}" type="presOf" srcId="{31D0E567-4EF1-0242-9AB4-16C61E1E2322}" destId="{7DF1D913-080E-3041-8D0C-2BE8BC28067F}" srcOrd="0" destOrd="0" presId="urn:microsoft.com/office/officeart/2005/8/layout/default"/>
    <dgm:cxn modelId="{75E6BED2-7DAA-4D40-9BFB-723E969C7769}" type="presOf" srcId="{780F194C-4759-EB48-9FB4-FA45415EB0D9}" destId="{E4CF6366-E4CF-1241-8E17-3F7DD7269605}" srcOrd="0" destOrd="0" presId="urn:microsoft.com/office/officeart/2005/8/layout/default"/>
    <dgm:cxn modelId="{79CA2CD8-B67A-BD43-8842-F475D28CCF33}" type="presOf" srcId="{AF4484D8-D5BC-4640-AE18-52DA36A015AD}" destId="{6DACDEFE-6EFA-E44B-9B1C-9D24B0EABEF1}" srcOrd="0" destOrd="0" presId="urn:microsoft.com/office/officeart/2005/8/layout/default"/>
    <dgm:cxn modelId="{B8A3DCEA-3C69-2548-8D1D-1F8134089683}" srcId="{AF4484D8-D5BC-4640-AE18-52DA36A015AD}" destId="{BDCFF607-3D94-BA40-A2CA-3723ED92A59E}" srcOrd="5" destOrd="0" parTransId="{AEAC8C88-F4A9-4C40-B1F9-3AC12FC8304A}" sibTransId="{177501CC-987B-364B-BB30-18C39D8F350E}"/>
    <dgm:cxn modelId="{070EB4F0-29B2-D44C-9D63-2935D0551100}" type="presOf" srcId="{BDCFF607-3D94-BA40-A2CA-3723ED92A59E}" destId="{FD8E2E59-0ED7-DD4C-B194-35D7E620274E}" srcOrd="0" destOrd="0" presId="urn:microsoft.com/office/officeart/2005/8/layout/default"/>
    <dgm:cxn modelId="{47890498-E821-DF43-B3F4-A9ACC788930A}" type="presParOf" srcId="{6DACDEFE-6EFA-E44B-9B1C-9D24B0EABEF1}" destId="{AACA29DD-3EBE-BB4E-AE34-29918EAA6165}" srcOrd="0" destOrd="0" presId="urn:microsoft.com/office/officeart/2005/8/layout/default"/>
    <dgm:cxn modelId="{455F2BB9-D0C4-4B49-B7E0-E77B118984A6}" type="presParOf" srcId="{6DACDEFE-6EFA-E44B-9B1C-9D24B0EABEF1}" destId="{AEC3784C-3690-024B-920C-A7C66EFF38D4}" srcOrd="1" destOrd="0" presId="urn:microsoft.com/office/officeart/2005/8/layout/default"/>
    <dgm:cxn modelId="{D21347BE-2287-6E4F-A6E6-4ED82341627D}" type="presParOf" srcId="{6DACDEFE-6EFA-E44B-9B1C-9D24B0EABEF1}" destId="{D85BB93F-4715-A748-9E02-9A149F6D7064}" srcOrd="2" destOrd="0" presId="urn:microsoft.com/office/officeart/2005/8/layout/default"/>
    <dgm:cxn modelId="{97CFCA7C-680E-FB47-8714-02C2C0ACA0D5}" type="presParOf" srcId="{6DACDEFE-6EFA-E44B-9B1C-9D24B0EABEF1}" destId="{0BE2E5DA-A023-2148-960F-8ED89503BAAD}" srcOrd="3" destOrd="0" presId="urn:microsoft.com/office/officeart/2005/8/layout/default"/>
    <dgm:cxn modelId="{122B2C89-2F52-2E44-80BE-9E4F06F2E0C8}" type="presParOf" srcId="{6DACDEFE-6EFA-E44B-9B1C-9D24B0EABEF1}" destId="{7DF1D913-080E-3041-8D0C-2BE8BC28067F}" srcOrd="4" destOrd="0" presId="urn:microsoft.com/office/officeart/2005/8/layout/default"/>
    <dgm:cxn modelId="{A30E4075-7235-9342-A5F0-BCEF55D1987B}" type="presParOf" srcId="{6DACDEFE-6EFA-E44B-9B1C-9D24B0EABEF1}" destId="{D449409E-2169-B346-B43A-C93916782725}" srcOrd="5" destOrd="0" presId="urn:microsoft.com/office/officeart/2005/8/layout/default"/>
    <dgm:cxn modelId="{4CE9284E-2590-464E-B19A-D8300FC2018F}" type="presParOf" srcId="{6DACDEFE-6EFA-E44B-9B1C-9D24B0EABEF1}" destId="{2D34857A-D219-2641-A6B4-E8D2BC8F8300}" srcOrd="6" destOrd="0" presId="urn:microsoft.com/office/officeart/2005/8/layout/default"/>
    <dgm:cxn modelId="{3780E99B-58E2-E643-8E9E-9D4C9F2B8647}" type="presParOf" srcId="{6DACDEFE-6EFA-E44B-9B1C-9D24B0EABEF1}" destId="{4DAB75A9-E672-5040-8860-B35E7273763D}" srcOrd="7" destOrd="0" presId="urn:microsoft.com/office/officeart/2005/8/layout/default"/>
    <dgm:cxn modelId="{80F29132-E751-984B-83FC-823B820DAD5B}" type="presParOf" srcId="{6DACDEFE-6EFA-E44B-9B1C-9D24B0EABEF1}" destId="{E4CF6366-E4CF-1241-8E17-3F7DD7269605}" srcOrd="8" destOrd="0" presId="urn:microsoft.com/office/officeart/2005/8/layout/default"/>
    <dgm:cxn modelId="{32451C53-564A-0340-BA99-DE17E8E6A05C}" type="presParOf" srcId="{6DACDEFE-6EFA-E44B-9B1C-9D24B0EABEF1}" destId="{6EF84FDB-56FC-CD40-85A5-14D413F5AE9C}" srcOrd="9" destOrd="0" presId="urn:microsoft.com/office/officeart/2005/8/layout/default"/>
    <dgm:cxn modelId="{E54C2F00-D424-9A43-A8B1-652CC589B7AB}" type="presParOf" srcId="{6DACDEFE-6EFA-E44B-9B1C-9D24B0EABEF1}" destId="{FD8E2E59-0ED7-DD4C-B194-35D7E620274E}"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B20364-D0A8-493D-A88B-075A98DE54AC}"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GB"/>
        </a:p>
      </dgm:t>
    </dgm:pt>
    <dgm:pt modelId="{F85CDF5C-413A-4963-B202-55236ACEE7A3}">
      <dgm:prSet phldrT="[Text]" phldr="0"/>
      <dgm:spPr/>
      <dgm:t>
        <a:bodyPr/>
        <a:lstStyle/>
        <a:p>
          <a:r>
            <a:rPr lang="en-GB" dirty="0"/>
            <a:t>Interpretation and reporting</a:t>
          </a:r>
        </a:p>
      </dgm:t>
    </dgm:pt>
    <dgm:pt modelId="{297B02E3-60AF-448A-B258-7F4BBAECDE55}" type="parTrans" cxnId="{FEE5E28D-2A6D-44B5-B226-00833ED2D8B7}">
      <dgm:prSet/>
      <dgm:spPr/>
      <dgm:t>
        <a:bodyPr/>
        <a:lstStyle/>
        <a:p>
          <a:endParaRPr lang="en-GB"/>
        </a:p>
      </dgm:t>
    </dgm:pt>
    <dgm:pt modelId="{2F5DAF58-22A8-4B01-8A4B-A231AADD956B}" type="sibTrans" cxnId="{FEE5E28D-2A6D-44B5-B226-00833ED2D8B7}">
      <dgm:prSet/>
      <dgm:spPr/>
      <dgm:t>
        <a:bodyPr/>
        <a:lstStyle/>
        <a:p>
          <a:endParaRPr lang="en-GB"/>
        </a:p>
      </dgm:t>
    </dgm:pt>
    <dgm:pt modelId="{D8F7A89B-C796-4E38-97D9-EAA8D348F1B8}">
      <dgm:prSet phldrT="[Text]" phldr="0"/>
      <dgm:spPr/>
      <dgm:t>
        <a:bodyPr/>
        <a:lstStyle/>
        <a:p>
          <a:r>
            <a:rPr lang="en-GB" dirty="0"/>
            <a:t>Professional skills (Communication, organisation)</a:t>
          </a:r>
        </a:p>
      </dgm:t>
    </dgm:pt>
    <dgm:pt modelId="{1CA0D45C-C95E-430A-B323-40CDB414BDB0}" type="parTrans" cxnId="{AA094518-D6E3-4F6C-B925-8FED1F29E71E}">
      <dgm:prSet/>
      <dgm:spPr/>
      <dgm:t>
        <a:bodyPr/>
        <a:lstStyle/>
        <a:p>
          <a:endParaRPr lang="en-GB"/>
        </a:p>
      </dgm:t>
    </dgm:pt>
    <dgm:pt modelId="{0A5E3BD0-A5A7-4C8B-A0B7-D7C5C1099DC6}" type="sibTrans" cxnId="{AA094518-D6E3-4F6C-B925-8FED1F29E71E}">
      <dgm:prSet/>
      <dgm:spPr/>
      <dgm:t>
        <a:bodyPr/>
        <a:lstStyle/>
        <a:p>
          <a:endParaRPr lang="en-GB"/>
        </a:p>
      </dgm:t>
    </dgm:pt>
    <dgm:pt modelId="{56D77B3C-03E5-439A-B713-AF700AD385C9}">
      <dgm:prSet phldrT="[Text]" phldr="0"/>
      <dgm:spPr/>
      <dgm:t>
        <a:bodyPr/>
        <a:lstStyle/>
        <a:p>
          <a:r>
            <a:rPr lang="en-GB" dirty="0"/>
            <a:t>Technical skill</a:t>
          </a:r>
        </a:p>
      </dgm:t>
    </dgm:pt>
    <dgm:pt modelId="{BAC44353-3055-4187-9405-F2F7AF851733}" type="parTrans" cxnId="{E34CF990-056E-4FE5-9E3D-C8BFB297DB31}">
      <dgm:prSet/>
      <dgm:spPr/>
      <dgm:t>
        <a:bodyPr/>
        <a:lstStyle/>
        <a:p>
          <a:endParaRPr lang="en-GB"/>
        </a:p>
      </dgm:t>
    </dgm:pt>
    <dgm:pt modelId="{EB9FB48D-CB3F-4E43-8676-2F6B72E29B37}" type="sibTrans" cxnId="{E34CF990-056E-4FE5-9E3D-C8BFB297DB31}">
      <dgm:prSet/>
      <dgm:spPr/>
      <dgm:t>
        <a:bodyPr/>
        <a:lstStyle/>
        <a:p>
          <a:endParaRPr lang="en-GB"/>
        </a:p>
      </dgm:t>
    </dgm:pt>
    <dgm:pt modelId="{EB5DDC0C-820F-44E4-B70D-00BBD47F69E1}" type="pres">
      <dgm:prSet presAssocID="{D7B20364-D0A8-493D-A88B-075A98DE54AC}" presName="compositeShape" presStyleCnt="0">
        <dgm:presLayoutVars>
          <dgm:chMax val="7"/>
          <dgm:dir/>
          <dgm:resizeHandles val="exact"/>
        </dgm:presLayoutVars>
      </dgm:prSet>
      <dgm:spPr/>
    </dgm:pt>
    <dgm:pt modelId="{B80A49FB-2B04-493B-82AD-78D3F3C61140}" type="pres">
      <dgm:prSet presAssocID="{D7B20364-D0A8-493D-A88B-075A98DE54AC}" presName="wedge1" presStyleLbl="node1" presStyleIdx="0" presStyleCnt="3"/>
      <dgm:spPr/>
    </dgm:pt>
    <dgm:pt modelId="{7F454D96-B85F-4F75-82A8-488DD2C0C1A7}" type="pres">
      <dgm:prSet presAssocID="{D7B20364-D0A8-493D-A88B-075A98DE54AC}" presName="dummy1a" presStyleCnt="0"/>
      <dgm:spPr/>
    </dgm:pt>
    <dgm:pt modelId="{2C1CC41C-586F-4622-9E4C-5200FA4EDDBD}" type="pres">
      <dgm:prSet presAssocID="{D7B20364-D0A8-493D-A88B-075A98DE54AC}" presName="dummy1b" presStyleCnt="0"/>
      <dgm:spPr/>
    </dgm:pt>
    <dgm:pt modelId="{3B668D6D-42F5-4A90-BCC4-7639011F566B}" type="pres">
      <dgm:prSet presAssocID="{D7B20364-D0A8-493D-A88B-075A98DE54AC}" presName="wedge1Tx" presStyleLbl="node1" presStyleIdx="0" presStyleCnt="3">
        <dgm:presLayoutVars>
          <dgm:chMax val="0"/>
          <dgm:chPref val="0"/>
          <dgm:bulletEnabled val="1"/>
        </dgm:presLayoutVars>
      </dgm:prSet>
      <dgm:spPr/>
    </dgm:pt>
    <dgm:pt modelId="{8BF7DBBF-FA25-4BE1-9960-9440CE2AA409}" type="pres">
      <dgm:prSet presAssocID="{D7B20364-D0A8-493D-A88B-075A98DE54AC}" presName="wedge2" presStyleLbl="node1" presStyleIdx="1" presStyleCnt="3"/>
      <dgm:spPr/>
    </dgm:pt>
    <dgm:pt modelId="{5935B9ED-B0C7-4157-9610-F19BA6F1410E}" type="pres">
      <dgm:prSet presAssocID="{D7B20364-D0A8-493D-A88B-075A98DE54AC}" presName="dummy2a" presStyleCnt="0"/>
      <dgm:spPr/>
    </dgm:pt>
    <dgm:pt modelId="{9F4F431F-FCA9-4058-BD88-859F7A9E42EF}" type="pres">
      <dgm:prSet presAssocID="{D7B20364-D0A8-493D-A88B-075A98DE54AC}" presName="dummy2b" presStyleCnt="0"/>
      <dgm:spPr/>
    </dgm:pt>
    <dgm:pt modelId="{98A71AAE-C337-48BE-B478-D4EDD7CBFFC6}" type="pres">
      <dgm:prSet presAssocID="{D7B20364-D0A8-493D-A88B-075A98DE54AC}" presName="wedge2Tx" presStyleLbl="node1" presStyleIdx="1" presStyleCnt="3">
        <dgm:presLayoutVars>
          <dgm:chMax val="0"/>
          <dgm:chPref val="0"/>
          <dgm:bulletEnabled val="1"/>
        </dgm:presLayoutVars>
      </dgm:prSet>
      <dgm:spPr/>
    </dgm:pt>
    <dgm:pt modelId="{B2A206EF-A897-4DCA-AC1F-0899A6003294}" type="pres">
      <dgm:prSet presAssocID="{D7B20364-D0A8-493D-A88B-075A98DE54AC}" presName="wedge3" presStyleLbl="node1" presStyleIdx="2" presStyleCnt="3" custLinFactNeighborX="-721" custLinFactNeighborY="816"/>
      <dgm:spPr/>
    </dgm:pt>
    <dgm:pt modelId="{AFAEA2EA-DAFB-48F2-9EB0-99560AB5151F}" type="pres">
      <dgm:prSet presAssocID="{D7B20364-D0A8-493D-A88B-075A98DE54AC}" presName="dummy3a" presStyleCnt="0"/>
      <dgm:spPr/>
    </dgm:pt>
    <dgm:pt modelId="{C7A986BA-61FD-4155-A3FC-D5E7F3A00A44}" type="pres">
      <dgm:prSet presAssocID="{D7B20364-D0A8-493D-A88B-075A98DE54AC}" presName="dummy3b" presStyleCnt="0"/>
      <dgm:spPr/>
    </dgm:pt>
    <dgm:pt modelId="{AD593503-88F1-438D-A533-BC33FABF8FC9}" type="pres">
      <dgm:prSet presAssocID="{D7B20364-D0A8-493D-A88B-075A98DE54AC}" presName="wedge3Tx" presStyleLbl="node1" presStyleIdx="2" presStyleCnt="3">
        <dgm:presLayoutVars>
          <dgm:chMax val="0"/>
          <dgm:chPref val="0"/>
          <dgm:bulletEnabled val="1"/>
        </dgm:presLayoutVars>
      </dgm:prSet>
      <dgm:spPr/>
    </dgm:pt>
    <dgm:pt modelId="{F54E55D3-79E6-47AC-8D81-D659E326520C}" type="pres">
      <dgm:prSet presAssocID="{2F5DAF58-22A8-4B01-8A4B-A231AADD956B}" presName="arrowWedge1" presStyleLbl="fgSibTrans2D1" presStyleIdx="0" presStyleCnt="3"/>
      <dgm:spPr/>
    </dgm:pt>
    <dgm:pt modelId="{0B0BCF1A-82D0-4815-9EDC-F8A4A30A232E}" type="pres">
      <dgm:prSet presAssocID="{0A5E3BD0-A5A7-4C8B-A0B7-D7C5C1099DC6}" presName="arrowWedge2" presStyleLbl="fgSibTrans2D1" presStyleIdx="1" presStyleCnt="3"/>
      <dgm:spPr/>
    </dgm:pt>
    <dgm:pt modelId="{F9C34944-0337-4701-B162-3969ED172128}" type="pres">
      <dgm:prSet presAssocID="{EB9FB48D-CB3F-4E43-8676-2F6B72E29B37}" presName="arrowWedge3" presStyleLbl="fgSibTrans2D1" presStyleIdx="2" presStyleCnt="3"/>
      <dgm:spPr/>
    </dgm:pt>
  </dgm:ptLst>
  <dgm:cxnLst>
    <dgm:cxn modelId="{E3A38806-4256-4C07-A8A3-9C75B6B281B8}" type="presOf" srcId="{56D77B3C-03E5-439A-B713-AF700AD385C9}" destId="{B2A206EF-A897-4DCA-AC1F-0899A6003294}" srcOrd="0" destOrd="0" presId="urn:microsoft.com/office/officeart/2005/8/layout/cycle8"/>
    <dgm:cxn modelId="{85574614-05DC-4AF4-80A6-E362B04434C9}" type="presOf" srcId="{F85CDF5C-413A-4963-B202-55236ACEE7A3}" destId="{3B668D6D-42F5-4A90-BCC4-7639011F566B}" srcOrd="1" destOrd="0" presId="urn:microsoft.com/office/officeart/2005/8/layout/cycle8"/>
    <dgm:cxn modelId="{AA094518-D6E3-4F6C-B925-8FED1F29E71E}" srcId="{D7B20364-D0A8-493D-A88B-075A98DE54AC}" destId="{D8F7A89B-C796-4E38-97D9-EAA8D348F1B8}" srcOrd="1" destOrd="0" parTransId="{1CA0D45C-C95E-430A-B323-40CDB414BDB0}" sibTransId="{0A5E3BD0-A5A7-4C8B-A0B7-D7C5C1099DC6}"/>
    <dgm:cxn modelId="{9BE06C71-A25B-4169-A05C-0451D355CA00}" type="presOf" srcId="{D8F7A89B-C796-4E38-97D9-EAA8D348F1B8}" destId="{8BF7DBBF-FA25-4BE1-9960-9440CE2AA409}" srcOrd="0" destOrd="0" presId="urn:microsoft.com/office/officeart/2005/8/layout/cycle8"/>
    <dgm:cxn modelId="{4CD02855-5580-4F9B-9FC2-A1638621EB3A}" type="presOf" srcId="{F85CDF5C-413A-4963-B202-55236ACEE7A3}" destId="{B80A49FB-2B04-493B-82AD-78D3F3C61140}" srcOrd="0" destOrd="0" presId="urn:microsoft.com/office/officeart/2005/8/layout/cycle8"/>
    <dgm:cxn modelId="{FEE5E28D-2A6D-44B5-B226-00833ED2D8B7}" srcId="{D7B20364-D0A8-493D-A88B-075A98DE54AC}" destId="{F85CDF5C-413A-4963-B202-55236ACEE7A3}" srcOrd="0" destOrd="0" parTransId="{297B02E3-60AF-448A-B258-7F4BBAECDE55}" sibTransId="{2F5DAF58-22A8-4B01-8A4B-A231AADD956B}"/>
    <dgm:cxn modelId="{E34CF990-056E-4FE5-9E3D-C8BFB297DB31}" srcId="{D7B20364-D0A8-493D-A88B-075A98DE54AC}" destId="{56D77B3C-03E5-439A-B713-AF700AD385C9}" srcOrd="2" destOrd="0" parTransId="{BAC44353-3055-4187-9405-F2F7AF851733}" sibTransId="{EB9FB48D-CB3F-4E43-8676-2F6B72E29B37}"/>
    <dgm:cxn modelId="{A2AE65D1-745E-4B5C-A8EF-2708A75ABF67}" type="presOf" srcId="{D8F7A89B-C796-4E38-97D9-EAA8D348F1B8}" destId="{98A71AAE-C337-48BE-B478-D4EDD7CBFFC6}" srcOrd="1" destOrd="0" presId="urn:microsoft.com/office/officeart/2005/8/layout/cycle8"/>
    <dgm:cxn modelId="{E2AD17D2-2A4A-4EC9-AF1A-151E171430E1}" type="presOf" srcId="{D7B20364-D0A8-493D-A88B-075A98DE54AC}" destId="{EB5DDC0C-820F-44E4-B70D-00BBD47F69E1}" srcOrd="0" destOrd="0" presId="urn:microsoft.com/office/officeart/2005/8/layout/cycle8"/>
    <dgm:cxn modelId="{8FBE70D3-670F-4946-8797-3C87A3EA5E62}" type="presOf" srcId="{56D77B3C-03E5-439A-B713-AF700AD385C9}" destId="{AD593503-88F1-438D-A533-BC33FABF8FC9}" srcOrd="1" destOrd="0" presId="urn:microsoft.com/office/officeart/2005/8/layout/cycle8"/>
    <dgm:cxn modelId="{A9E97B42-4D89-47F5-80C4-E153AC47D703}" type="presParOf" srcId="{EB5DDC0C-820F-44E4-B70D-00BBD47F69E1}" destId="{B80A49FB-2B04-493B-82AD-78D3F3C61140}" srcOrd="0" destOrd="0" presId="urn:microsoft.com/office/officeart/2005/8/layout/cycle8"/>
    <dgm:cxn modelId="{85AD8B51-29B5-45CD-AF95-FB5EF9E962C6}" type="presParOf" srcId="{EB5DDC0C-820F-44E4-B70D-00BBD47F69E1}" destId="{7F454D96-B85F-4F75-82A8-488DD2C0C1A7}" srcOrd="1" destOrd="0" presId="urn:microsoft.com/office/officeart/2005/8/layout/cycle8"/>
    <dgm:cxn modelId="{804F66B1-B272-4FDB-8CB8-1C91AB0ECA86}" type="presParOf" srcId="{EB5DDC0C-820F-44E4-B70D-00BBD47F69E1}" destId="{2C1CC41C-586F-4622-9E4C-5200FA4EDDBD}" srcOrd="2" destOrd="0" presId="urn:microsoft.com/office/officeart/2005/8/layout/cycle8"/>
    <dgm:cxn modelId="{33D4EB06-300B-4355-A18C-638F5C185C4A}" type="presParOf" srcId="{EB5DDC0C-820F-44E4-B70D-00BBD47F69E1}" destId="{3B668D6D-42F5-4A90-BCC4-7639011F566B}" srcOrd="3" destOrd="0" presId="urn:microsoft.com/office/officeart/2005/8/layout/cycle8"/>
    <dgm:cxn modelId="{04832ABF-828C-4AB1-8FC6-85680D994368}" type="presParOf" srcId="{EB5DDC0C-820F-44E4-B70D-00BBD47F69E1}" destId="{8BF7DBBF-FA25-4BE1-9960-9440CE2AA409}" srcOrd="4" destOrd="0" presId="urn:microsoft.com/office/officeart/2005/8/layout/cycle8"/>
    <dgm:cxn modelId="{DB66C8DD-7C27-40C6-9CC9-B74EC11457DF}" type="presParOf" srcId="{EB5DDC0C-820F-44E4-B70D-00BBD47F69E1}" destId="{5935B9ED-B0C7-4157-9610-F19BA6F1410E}" srcOrd="5" destOrd="0" presId="urn:microsoft.com/office/officeart/2005/8/layout/cycle8"/>
    <dgm:cxn modelId="{EE339B8C-14D4-47D9-947E-85537F9C27A8}" type="presParOf" srcId="{EB5DDC0C-820F-44E4-B70D-00BBD47F69E1}" destId="{9F4F431F-FCA9-4058-BD88-859F7A9E42EF}" srcOrd="6" destOrd="0" presId="urn:microsoft.com/office/officeart/2005/8/layout/cycle8"/>
    <dgm:cxn modelId="{83C0FE5A-AD3D-4FE3-8624-3A1AF208BEB8}" type="presParOf" srcId="{EB5DDC0C-820F-44E4-B70D-00BBD47F69E1}" destId="{98A71AAE-C337-48BE-B478-D4EDD7CBFFC6}" srcOrd="7" destOrd="0" presId="urn:microsoft.com/office/officeart/2005/8/layout/cycle8"/>
    <dgm:cxn modelId="{2C656B88-57AF-464A-A54C-6BFE9154169E}" type="presParOf" srcId="{EB5DDC0C-820F-44E4-B70D-00BBD47F69E1}" destId="{B2A206EF-A897-4DCA-AC1F-0899A6003294}" srcOrd="8" destOrd="0" presId="urn:microsoft.com/office/officeart/2005/8/layout/cycle8"/>
    <dgm:cxn modelId="{A375BE51-380F-4C40-B007-3A67C4A91521}" type="presParOf" srcId="{EB5DDC0C-820F-44E4-B70D-00BBD47F69E1}" destId="{AFAEA2EA-DAFB-48F2-9EB0-99560AB5151F}" srcOrd="9" destOrd="0" presId="urn:microsoft.com/office/officeart/2005/8/layout/cycle8"/>
    <dgm:cxn modelId="{FED4ED90-A0D7-46F7-8440-A57E84989597}" type="presParOf" srcId="{EB5DDC0C-820F-44E4-B70D-00BBD47F69E1}" destId="{C7A986BA-61FD-4155-A3FC-D5E7F3A00A44}" srcOrd="10" destOrd="0" presId="urn:microsoft.com/office/officeart/2005/8/layout/cycle8"/>
    <dgm:cxn modelId="{94627303-D33B-4BAA-A5C2-1C3658390924}" type="presParOf" srcId="{EB5DDC0C-820F-44E4-B70D-00BBD47F69E1}" destId="{AD593503-88F1-438D-A533-BC33FABF8FC9}" srcOrd="11" destOrd="0" presId="urn:microsoft.com/office/officeart/2005/8/layout/cycle8"/>
    <dgm:cxn modelId="{EFF40817-789E-478F-8844-4321979459D3}" type="presParOf" srcId="{EB5DDC0C-820F-44E4-B70D-00BBD47F69E1}" destId="{F54E55D3-79E6-47AC-8D81-D659E326520C}" srcOrd="12" destOrd="0" presId="urn:microsoft.com/office/officeart/2005/8/layout/cycle8"/>
    <dgm:cxn modelId="{05AE2C72-BEBF-44CD-9E0D-50A4FB5F3C2F}" type="presParOf" srcId="{EB5DDC0C-820F-44E4-B70D-00BBD47F69E1}" destId="{0B0BCF1A-82D0-4815-9EDC-F8A4A30A232E}" srcOrd="13" destOrd="0" presId="urn:microsoft.com/office/officeart/2005/8/layout/cycle8"/>
    <dgm:cxn modelId="{388049FD-2B1A-4752-828A-6AC4B1C1C7ED}" type="presParOf" srcId="{EB5DDC0C-820F-44E4-B70D-00BBD47F69E1}" destId="{F9C34944-0337-4701-B162-3969ED17212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BB947DA-FCFB-894F-A9DC-011297FAA89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GB"/>
        </a:p>
      </dgm:t>
    </dgm:pt>
    <dgm:pt modelId="{7E40DE2C-7CBA-0141-90B1-8A5379CA5DC1}">
      <dgm:prSet custT="1"/>
      <dgm:spPr/>
      <dgm:t>
        <a:bodyPr/>
        <a:lstStyle/>
        <a:p>
          <a:r>
            <a:rPr lang="en-GB" sz="3200" b="1" dirty="0"/>
            <a:t>Build entrepreneurial competencies like stakeholder mapping, value proposition, and basic health economic evaluation</a:t>
          </a:r>
          <a:endParaRPr lang="en-GB" sz="2400" b="0" dirty="0"/>
        </a:p>
      </dgm:t>
    </dgm:pt>
    <dgm:pt modelId="{25BD43C6-B24B-8A48-B706-454B8F394A16}" type="parTrans" cxnId="{A6870A18-0D23-AB46-B9A4-B1057A70C51D}">
      <dgm:prSet/>
      <dgm:spPr/>
      <dgm:t>
        <a:bodyPr/>
        <a:lstStyle/>
        <a:p>
          <a:endParaRPr lang="en-GB"/>
        </a:p>
      </dgm:t>
    </dgm:pt>
    <dgm:pt modelId="{88CD3198-CEFA-F544-8730-E01372176096}" type="sibTrans" cxnId="{A6870A18-0D23-AB46-B9A4-B1057A70C51D}">
      <dgm:prSet/>
      <dgm:spPr/>
      <dgm:t>
        <a:bodyPr/>
        <a:lstStyle/>
        <a:p>
          <a:endParaRPr lang="en-GB"/>
        </a:p>
      </dgm:t>
    </dgm:pt>
    <dgm:pt modelId="{8C4ED66B-747E-694F-8A4A-5C0F6D9BCB26}">
      <dgm:prSet custT="1"/>
      <dgm:spPr/>
      <dgm:t>
        <a:bodyPr/>
        <a:lstStyle/>
        <a:p>
          <a:pPr>
            <a:buNone/>
          </a:pPr>
          <a:r>
            <a:rPr lang="en-GB" sz="2400" b="1" dirty="0"/>
            <a:t>Who actually owns the problem? </a:t>
          </a:r>
          <a:r>
            <a:rPr lang="en-GB" sz="2400" dirty="0"/>
            <a:t>(directorate, ICS, screening programme?)</a:t>
          </a:r>
        </a:p>
        <a:p>
          <a:pPr>
            <a:buNone/>
          </a:pPr>
          <a:r>
            <a:rPr lang="en-GB" sz="2400" b="1" dirty="0"/>
            <a:t>Who pays for solutions? </a:t>
          </a:r>
          <a:r>
            <a:rPr lang="en-GB" sz="2400" dirty="0"/>
            <a:t>(commissioners, Trust, philanthropy?)</a:t>
          </a:r>
        </a:p>
        <a:p>
          <a:pPr>
            <a:buNone/>
          </a:pPr>
          <a:r>
            <a:rPr lang="en-GB" sz="2400" b="1" dirty="0"/>
            <a:t>What evidence is needed? </a:t>
          </a:r>
          <a:r>
            <a:rPr lang="en-GB" sz="2400" dirty="0"/>
            <a:t>(audit vs QI vs research vs commercial evaluation?)</a:t>
          </a:r>
          <a:endParaRPr lang="en-GB" sz="2400" b="0" dirty="0"/>
        </a:p>
      </dgm:t>
    </dgm:pt>
    <dgm:pt modelId="{44A5113A-9DB7-204D-BDBD-7F463C1BF82A}" type="parTrans" cxnId="{AE39012A-6DD5-2C4C-A17A-5BAD6007622D}">
      <dgm:prSet/>
      <dgm:spPr/>
      <dgm:t>
        <a:bodyPr/>
        <a:lstStyle/>
        <a:p>
          <a:endParaRPr lang="en-GB"/>
        </a:p>
      </dgm:t>
    </dgm:pt>
    <dgm:pt modelId="{847F9D03-D1B8-3340-9874-196D6EACB800}" type="sibTrans" cxnId="{AE39012A-6DD5-2C4C-A17A-5BAD6007622D}">
      <dgm:prSet/>
      <dgm:spPr/>
      <dgm:t>
        <a:bodyPr/>
        <a:lstStyle/>
        <a:p>
          <a:endParaRPr lang="en-GB"/>
        </a:p>
      </dgm:t>
    </dgm:pt>
    <dgm:pt modelId="{38F6CC48-9E36-6C41-A602-3CA537BC791E}" type="pres">
      <dgm:prSet presAssocID="{7BB947DA-FCFB-894F-A9DC-011297FAA89D}" presName="outerComposite" presStyleCnt="0">
        <dgm:presLayoutVars>
          <dgm:chMax val="5"/>
          <dgm:dir/>
          <dgm:resizeHandles val="exact"/>
        </dgm:presLayoutVars>
      </dgm:prSet>
      <dgm:spPr/>
    </dgm:pt>
    <dgm:pt modelId="{CD62FB7D-89C1-6840-8581-85709ADFA98C}" type="pres">
      <dgm:prSet presAssocID="{7BB947DA-FCFB-894F-A9DC-011297FAA89D}" presName="dummyMaxCanvas" presStyleCnt="0">
        <dgm:presLayoutVars/>
      </dgm:prSet>
      <dgm:spPr/>
    </dgm:pt>
    <dgm:pt modelId="{33CBE24F-7DEB-CD4E-8B04-25ABF785DCD2}" type="pres">
      <dgm:prSet presAssocID="{7BB947DA-FCFB-894F-A9DC-011297FAA89D}" presName="TwoNodes_1" presStyleLbl="node1" presStyleIdx="0" presStyleCnt="2">
        <dgm:presLayoutVars>
          <dgm:bulletEnabled val="1"/>
        </dgm:presLayoutVars>
      </dgm:prSet>
      <dgm:spPr/>
    </dgm:pt>
    <dgm:pt modelId="{B3540967-AB9A-2347-9574-81642EB747CF}" type="pres">
      <dgm:prSet presAssocID="{7BB947DA-FCFB-894F-A9DC-011297FAA89D}" presName="TwoNodes_2" presStyleLbl="node1" presStyleIdx="1" presStyleCnt="2" custScaleX="115438" custScaleY="114354">
        <dgm:presLayoutVars>
          <dgm:bulletEnabled val="1"/>
        </dgm:presLayoutVars>
      </dgm:prSet>
      <dgm:spPr/>
    </dgm:pt>
    <dgm:pt modelId="{0A876BFA-A465-4D4A-9B66-DC341C920EF2}" type="pres">
      <dgm:prSet presAssocID="{7BB947DA-FCFB-894F-A9DC-011297FAA89D}" presName="TwoConn_1-2" presStyleLbl="fgAccFollowNode1" presStyleIdx="0" presStyleCnt="1">
        <dgm:presLayoutVars>
          <dgm:bulletEnabled val="1"/>
        </dgm:presLayoutVars>
      </dgm:prSet>
      <dgm:spPr/>
    </dgm:pt>
    <dgm:pt modelId="{BA9E6846-78DD-1A44-90C4-737A06150ADC}" type="pres">
      <dgm:prSet presAssocID="{7BB947DA-FCFB-894F-A9DC-011297FAA89D}" presName="TwoNodes_1_text" presStyleLbl="node1" presStyleIdx="1" presStyleCnt="2">
        <dgm:presLayoutVars>
          <dgm:bulletEnabled val="1"/>
        </dgm:presLayoutVars>
      </dgm:prSet>
      <dgm:spPr/>
    </dgm:pt>
    <dgm:pt modelId="{77F74B35-B0E7-6240-8C8C-2F2A6E49A394}" type="pres">
      <dgm:prSet presAssocID="{7BB947DA-FCFB-894F-A9DC-011297FAA89D}" presName="TwoNodes_2_text" presStyleLbl="node1" presStyleIdx="1" presStyleCnt="2">
        <dgm:presLayoutVars>
          <dgm:bulletEnabled val="1"/>
        </dgm:presLayoutVars>
      </dgm:prSet>
      <dgm:spPr/>
    </dgm:pt>
  </dgm:ptLst>
  <dgm:cxnLst>
    <dgm:cxn modelId="{A6870A18-0D23-AB46-B9A4-B1057A70C51D}" srcId="{7BB947DA-FCFB-894F-A9DC-011297FAA89D}" destId="{7E40DE2C-7CBA-0141-90B1-8A5379CA5DC1}" srcOrd="0" destOrd="0" parTransId="{25BD43C6-B24B-8A48-B706-454B8F394A16}" sibTransId="{88CD3198-CEFA-F544-8730-E01372176096}"/>
    <dgm:cxn modelId="{AE39012A-6DD5-2C4C-A17A-5BAD6007622D}" srcId="{7BB947DA-FCFB-894F-A9DC-011297FAA89D}" destId="{8C4ED66B-747E-694F-8A4A-5C0F6D9BCB26}" srcOrd="1" destOrd="0" parTransId="{44A5113A-9DB7-204D-BDBD-7F463C1BF82A}" sibTransId="{847F9D03-D1B8-3340-9874-196D6EACB800}"/>
    <dgm:cxn modelId="{3C0BA82B-AE62-A24A-B4E7-B781D22F6587}" type="presOf" srcId="{88CD3198-CEFA-F544-8730-E01372176096}" destId="{0A876BFA-A465-4D4A-9B66-DC341C920EF2}" srcOrd="0" destOrd="0" presId="urn:microsoft.com/office/officeart/2005/8/layout/vProcess5"/>
    <dgm:cxn modelId="{C91DB279-37F6-0442-91B0-05D12CDED4D6}" type="presOf" srcId="{8C4ED66B-747E-694F-8A4A-5C0F6D9BCB26}" destId="{77F74B35-B0E7-6240-8C8C-2F2A6E49A394}" srcOrd="1" destOrd="0" presId="urn:microsoft.com/office/officeart/2005/8/layout/vProcess5"/>
    <dgm:cxn modelId="{E8E8EC7B-392E-E14F-A5F1-BBACA872C87B}" type="presOf" srcId="{7BB947DA-FCFB-894F-A9DC-011297FAA89D}" destId="{38F6CC48-9E36-6C41-A602-3CA537BC791E}" srcOrd="0" destOrd="0" presId="urn:microsoft.com/office/officeart/2005/8/layout/vProcess5"/>
    <dgm:cxn modelId="{BA47E1A2-1338-8E46-B624-884F9536B983}" type="presOf" srcId="{7E40DE2C-7CBA-0141-90B1-8A5379CA5DC1}" destId="{BA9E6846-78DD-1A44-90C4-737A06150ADC}" srcOrd="1" destOrd="0" presId="urn:microsoft.com/office/officeart/2005/8/layout/vProcess5"/>
    <dgm:cxn modelId="{0DC578C4-5703-6648-9BEC-6B74CBE4FFC7}" type="presOf" srcId="{7E40DE2C-7CBA-0141-90B1-8A5379CA5DC1}" destId="{33CBE24F-7DEB-CD4E-8B04-25ABF785DCD2}" srcOrd="0" destOrd="0" presId="urn:microsoft.com/office/officeart/2005/8/layout/vProcess5"/>
    <dgm:cxn modelId="{0E9CFBCB-2706-CE47-A893-898E619461C5}" type="presOf" srcId="{8C4ED66B-747E-694F-8A4A-5C0F6D9BCB26}" destId="{B3540967-AB9A-2347-9574-81642EB747CF}" srcOrd="0" destOrd="0" presId="urn:microsoft.com/office/officeart/2005/8/layout/vProcess5"/>
    <dgm:cxn modelId="{20E15537-3972-5F4A-A772-6B9CCF040557}" type="presParOf" srcId="{38F6CC48-9E36-6C41-A602-3CA537BC791E}" destId="{CD62FB7D-89C1-6840-8581-85709ADFA98C}" srcOrd="0" destOrd="0" presId="urn:microsoft.com/office/officeart/2005/8/layout/vProcess5"/>
    <dgm:cxn modelId="{C3D0F717-A290-0440-A834-AA972D2D2B59}" type="presParOf" srcId="{38F6CC48-9E36-6C41-A602-3CA537BC791E}" destId="{33CBE24F-7DEB-CD4E-8B04-25ABF785DCD2}" srcOrd="1" destOrd="0" presId="urn:microsoft.com/office/officeart/2005/8/layout/vProcess5"/>
    <dgm:cxn modelId="{D9DDABFF-B262-7E4A-BD4D-7590E8922E71}" type="presParOf" srcId="{38F6CC48-9E36-6C41-A602-3CA537BC791E}" destId="{B3540967-AB9A-2347-9574-81642EB747CF}" srcOrd="2" destOrd="0" presId="urn:microsoft.com/office/officeart/2005/8/layout/vProcess5"/>
    <dgm:cxn modelId="{6C44AF8B-33E7-5E41-99B8-F4A1774D3931}" type="presParOf" srcId="{38F6CC48-9E36-6C41-A602-3CA537BC791E}" destId="{0A876BFA-A465-4D4A-9B66-DC341C920EF2}" srcOrd="3" destOrd="0" presId="urn:microsoft.com/office/officeart/2005/8/layout/vProcess5"/>
    <dgm:cxn modelId="{14D16070-92C3-5949-9A0A-9199EDC179B3}" type="presParOf" srcId="{38F6CC48-9E36-6C41-A602-3CA537BC791E}" destId="{BA9E6846-78DD-1A44-90C4-737A06150ADC}" srcOrd="4" destOrd="0" presId="urn:microsoft.com/office/officeart/2005/8/layout/vProcess5"/>
    <dgm:cxn modelId="{EC9805F6-F51F-E54E-9990-01EFCCA1C156}" type="presParOf" srcId="{38F6CC48-9E36-6C41-A602-3CA537BC791E}" destId="{77F74B35-B0E7-6240-8C8C-2F2A6E49A394}"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BB947DA-FCFB-894F-A9DC-011297FAA89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GB"/>
        </a:p>
      </dgm:t>
    </dgm:pt>
    <dgm:pt modelId="{7E40DE2C-7CBA-0141-90B1-8A5379CA5DC1}">
      <dgm:prSet custT="1"/>
      <dgm:spPr/>
      <dgm:t>
        <a:bodyPr/>
        <a:lstStyle/>
        <a:p>
          <a:r>
            <a:rPr lang="en-GB" sz="3200" b="1" dirty="0"/>
            <a:t>Need for clear structures, IP support and conflict-of-interest guidance – this is improving</a:t>
          </a:r>
          <a:endParaRPr lang="en-GB" sz="2400" b="0" dirty="0"/>
        </a:p>
      </dgm:t>
    </dgm:pt>
    <dgm:pt modelId="{25BD43C6-B24B-8A48-B706-454B8F394A16}" type="parTrans" cxnId="{A6870A18-0D23-AB46-B9A4-B1057A70C51D}">
      <dgm:prSet/>
      <dgm:spPr/>
      <dgm:t>
        <a:bodyPr/>
        <a:lstStyle/>
        <a:p>
          <a:endParaRPr lang="en-GB"/>
        </a:p>
      </dgm:t>
    </dgm:pt>
    <dgm:pt modelId="{88CD3198-CEFA-F544-8730-E01372176096}" type="sibTrans" cxnId="{A6870A18-0D23-AB46-B9A4-B1057A70C51D}">
      <dgm:prSet/>
      <dgm:spPr/>
      <dgm:t>
        <a:bodyPr/>
        <a:lstStyle/>
        <a:p>
          <a:endParaRPr lang="en-GB"/>
        </a:p>
      </dgm:t>
    </dgm:pt>
    <dgm:pt modelId="{8C4ED66B-747E-694F-8A4A-5C0F6D9BCB26}">
      <dgm:prSet custT="1"/>
      <dgm:spPr/>
      <dgm:t>
        <a:bodyPr/>
        <a:lstStyle/>
        <a:p>
          <a:pPr>
            <a:buNone/>
          </a:pPr>
          <a:r>
            <a:rPr lang="en-GB" sz="2400" b="0" dirty="0"/>
            <a:t>Talk early to NHS R&amp;D, innovation and IG offices about your innovation and IP</a:t>
          </a:r>
        </a:p>
        <a:p>
          <a:pPr>
            <a:buNone/>
          </a:pPr>
          <a:r>
            <a:rPr lang="en-GB" sz="2400" b="0" dirty="0"/>
            <a:t>Good governance is protective, especially if you plan to work with industry later</a:t>
          </a:r>
        </a:p>
      </dgm:t>
    </dgm:pt>
    <dgm:pt modelId="{44A5113A-9DB7-204D-BDBD-7F463C1BF82A}" type="parTrans" cxnId="{AE39012A-6DD5-2C4C-A17A-5BAD6007622D}">
      <dgm:prSet/>
      <dgm:spPr/>
      <dgm:t>
        <a:bodyPr/>
        <a:lstStyle/>
        <a:p>
          <a:endParaRPr lang="en-GB"/>
        </a:p>
      </dgm:t>
    </dgm:pt>
    <dgm:pt modelId="{847F9D03-D1B8-3340-9874-196D6EACB800}" type="sibTrans" cxnId="{AE39012A-6DD5-2C4C-A17A-5BAD6007622D}">
      <dgm:prSet/>
      <dgm:spPr/>
      <dgm:t>
        <a:bodyPr/>
        <a:lstStyle/>
        <a:p>
          <a:endParaRPr lang="en-GB"/>
        </a:p>
      </dgm:t>
    </dgm:pt>
    <dgm:pt modelId="{38F6CC48-9E36-6C41-A602-3CA537BC791E}" type="pres">
      <dgm:prSet presAssocID="{7BB947DA-FCFB-894F-A9DC-011297FAA89D}" presName="outerComposite" presStyleCnt="0">
        <dgm:presLayoutVars>
          <dgm:chMax val="5"/>
          <dgm:dir/>
          <dgm:resizeHandles val="exact"/>
        </dgm:presLayoutVars>
      </dgm:prSet>
      <dgm:spPr/>
    </dgm:pt>
    <dgm:pt modelId="{CD62FB7D-89C1-6840-8581-85709ADFA98C}" type="pres">
      <dgm:prSet presAssocID="{7BB947DA-FCFB-894F-A9DC-011297FAA89D}" presName="dummyMaxCanvas" presStyleCnt="0">
        <dgm:presLayoutVars/>
      </dgm:prSet>
      <dgm:spPr/>
    </dgm:pt>
    <dgm:pt modelId="{33CBE24F-7DEB-CD4E-8B04-25ABF785DCD2}" type="pres">
      <dgm:prSet presAssocID="{7BB947DA-FCFB-894F-A9DC-011297FAA89D}" presName="TwoNodes_1" presStyleLbl="node1" presStyleIdx="0" presStyleCnt="2">
        <dgm:presLayoutVars>
          <dgm:bulletEnabled val="1"/>
        </dgm:presLayoutVars>
      </dgm:prSet>
      <dgm:spPr/>
    </dgm:pt>
    <dgm:pt modelId="{B3540967-AB9A-2347-9574-81642EB747CF}" type="pres">
      <dgm:prSet presAssocID="{7BB947DA-FCFB-894F-A9DC-011297FAA89D}" presName="TwoNodes_2" presStyleLbl="node1" presStyleIdx="1" presStyleCnt="2" custScaleX="115438" custScaleY="114354">
        <dgm:presLayoutVars>
          <dgm:bulletEnabled val="1"/>
        </dgm:presLayoutVars>
      </dgm:prSet>
      <dgm:spPr/>
    </dgm:pt>
    <dgm:pt modelId="{0A876BFA-A465-4D4A-9B66-DC341C920EF2}" type="pres">
      <dgm:prSet presAssocID="{7BB947DA-FCFB-894F-A9DC-011297FAA89D}" presName="TwoConn_1-2" presStyleLbl="fgAccFollowNode1" presStyleIdx="0" presStyleCnt="1">
        <dgm:presLayoutVars>
          <dgm:bulletEnabled val="1"/>
        </dgm:presLayoutVars>
      </dgm:prSet>
      <dgm:spPr/>
    </dgm:pt>
    <dgm:pt modelId="{BA9E6846-78DD-1A44-90C4-737A06150ADC}" type="pres">
      <dgm:prSet presAssocID="{7BB947DA-FCFB-894F-A9DC-011297FAA89D}" presName="TwoNodes_1_text" presStyleLbl="node1" presStyleIdx="1" presStyleCnt="2">
        <dgm:presLayoutVars>
          <dgm:bulletEnabled val="1"/>
        </dgm:presLayoutVars>
      </dgm:prSet>
      <dgm:spPr/>
    </dgm:pt>
    <dgm:pt modelId="{77F74B35-B0E7-6240-8C8C-2F2A6E49A394}" type="pres">
      <dgm:prSet presAssocID="{7BB947DA-FCFB-894F-A9DC-011297FAA89D}" presName="TwoNodes_2_text" presStyleLbl="node1" presStyleIdx="1" presStyleCnt="2">
        <dgm:presLayoutVars>
          <dgm:bulletEnabled val="1"/>
        </dgm:presLayoutVars>
      </dgm:prSet>
      <dgm:spPr/>
    </dgm:pt>
  </dgm:ptLst>
  <dgm:cxnLst>
    <dgm:cxn modelId="{A6870A18-0D23-AB46-B9A4-B1057A70C51D}" srcId="{7BB947DA-FCFB-894F-A9DC-011297FAA89D}" destId="{7E40DE2C-7CBA-0141-90B1-8A5379CA5DC1}" srcOrd="0" destOrd="0" parTransId="{25BD43C6-B24B-8A48-B706-454B8F394A16}" sibTransId="{88CD3198-CEFA-F544-8730-E01372176096}"/>
    <dgm:cxn modelId="{AE39012A-6DD5-2C4C-A17A-5BAD6007622D}" srcId="{7BB947DA-FCFB-894F-A9DC-011297FAA89D}" destId="{8C4ED66B-747E-694F-8A4A-5C0F6D9BCB26}" srcOrd="1" destOrd="0" parTransId="{44A5113A-9DB7-204D-BDBD-7F463C1BF82A}" sibTransId="{847F9D03-D1B8-3340-9874-196D6EACB800}"/>
    <dgm:cxn modelId="{3C0BA82B-AE62-A24A-B4E7-B781D22F6587}" type="presOf" srcId="{88CD3198-CEFA-F544-8730-E01372176096}" destId="{0A876BFA-A465-4D4A-9B66-DC341C920EF2}" srcOrd="0" destOrd="0" presId="urn:microsoft.com/office/officeart/2005/8/layout/vProcess5"/>
    <dgm:cxn modelId="{C91DB279-37F6-0442-91B0-05D12CDED4D6}" type="presOf" srcId="{8C4ED66B-747E-694F-8A4A-5C0F6D9BCB26}" destId="{77F74B35-B0E7-6240-8C8C-2F2A6E49A394}" srcOrd="1" destOrd="0" presId="urn:microsoft.com/office/officeart/2005/8/layout/vProcess5"/>
    <dgm:cxn modelId="{E8E8EC7B-392E-E14F-A5F1-BBACA872C87B}" type="presOf" srcId="{7BB947DA-FCFB-894F-A9DC-011297FAA89D}" destId="{38F6CC48-9E36-6C41-A602-3CA537BC791E}" srcOrd="0" destOrd="0" presId="urn:microsoft.com/office/officeart/2005/8/layout/vProcess5"/>
    <dgm:cxn modelId="{BA47E1A2-1338-8E46-B624-884F9536B983}" type="presOf" srcId="{7E40DE2C-7CBA-0141-90B1-8A5379CA5DC1}" destId="{BA9E6846-78DD-1A44-90C4-737A06150ADC}" srcOrd="1" destOrd="0" presId="urn:microsoft.com/office/officeart/2005/8/layout/vProcess5"/>
    <dgm:cxn modelId="{0DC578C4-5703-6648-9BEC-6B74CBE4FFC7}" type="presOf" srcId="{7E40DE2C-7CBA-0141-90B1-8A5379CA5DC1}" destId="{33CBE24F-7DEB-CD4E-8B04-25ABF785DCD2}" srcOrd="0" destOrd="0" presId="urn:microsoft.com/office/officeart/2005/8/layout/vProcess5"/>
    <dgm:cxn modelId="{0E9CFBCB-2706-CE47-A893-898E619461C5}" type="presOf" srcId="{8C4ED66B-747E-694F-8A4A-5C0F6D9BCB26}" destId="{B3540967-AB9A-2347-9574-81642EB747CF}" srcOrd="0" destOrd="0" presId="urn:microsoft.com/office/officeart/2005/8/layout/vProcess5"/>
    <dgm:cxn modelId="{20E15537-3972-5F4A-A772-6B9CCF040557}" type="presParOf" srcId="{38F6CC48-9E36-6C41-A602-3CA537BC791E}" destId="{CD62FB7D-89C1-6840-8581-85709ADFA98C}" srcOrd="0" destOrd="0" presId="urn:microsoft.com/office/officeart/2005/8/layout/vProcess5"/>
    <dgm:cxn modelId="{C3D0F717-A290-0440-A834-AA972D2D2B59}" type="presParOf" srcId="{38F6CC48-9E36-6C41-A602-3CA537BC791E}" destId="{33CBE24F-7DEB-CD4E-8B04-25ABF785DCD2}" srcOrd="1" destOrd="0" presId="urn:microsoft.com/office/officeart/2005/8/layout/vProcess5"/>
    <dgm:cxn modelId="{D9DDABFF-B262-7E4A-BD4D-7590E8922E71}" type="presParOf" srcId="{38F6CC48-9E36-6C41-A602-3CA537BC791E}" destId="{B3540967-AB9A-2347-9574-81642EB747CF}" srcOrd="2" destOrd="0" presId="urn:microsoft.com/office/officeart/2005/8/layout/vProcess5"/>
    <dgm:cxn modelId="{6C44AF8B-33E7-5E41-99B8-F4A1774D3931}" type="presParOf" srcId="{38F6CC48-9E36-6C41-A602-3CA537BC791E}" destId="{0A876BFA-A465-4D4A-9B66-DC341C920EF2}" srcOrd="3" destOrd="0" presId="urn:microsoft.com/office/officeart/2005/8/layout/vProcess5"/>
    <dgm:cxn modelId="{14D16070-92C3-5949-9A0A-9199EDC179B3}" type="presParOf" srcId="{38F6CC48-9E36-6C41-A602-3CA537BC791E}" destId="{BA9E6846-78DD-1A44-90C4-737A06150ADC}" srcOrd="4" destOrd="0" presId="urn:microsoft.com/office/officeart/2005/8/layout/vProcess5"/>
    <dgm:cxn modelId="{EC9805F6-F51F-E54E-9990-01EFCCA1C156}" type="presParOf" srcId="{38F6CC48-9E36-6C41-A602-3CA537BC791E}" destId="{77F74B35-B0E7-6240-8C8C-2F2A6E49A394}"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BB947DA-FCFB-894F-A9DC-011297FAA89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GB"/>
        </a:p>
      </dgm:t>
    </dgm:pt>
    <dgm:pt modelId="{7E40DE2C-7CBA-0141-90B1-8A5379CA5DC1}">
      <dgm:prSet custT="1"/>
      <dgm:spPr/>
      <dgm:t>
        <a:bodyPr/>
        <a:lstStyle/>
        <a:p>
          <a:r>
            <a:rPr lang="en-GB" sz="3200" b="1" dirty="0"/>
            <a:t>Entrepreneurship can be used as a tool to tackle inequalities and improve access in the NHS – especially for underserved groups</a:t>
          </a:r>
          <a:endParaRPr lang="en-GB" sz="2400" b="0" dirty="0"/>
        </a:p>
      </dgm:t>
    </dgm:pt>
    <dgm:pt modelId="{25BD43C6-B24B-8A48-B706-454B8F394A16}" type="parTrans" cxnId="{A6870A18-0D23-AB46-B9A4-B1057A70C51D}">
      <dgm:prSet/>
      <dgm:spPr/>
      <dgm:t>
        <a:bodyPr/>
        <a:lstStyle/>
        <a:p>
          <a:endParaRPr lang="en-GB"/>
        </a:p>
      </dgm:t>
    </dgm:pt>
    <dgm:pt modelId="{88CD3198-CEFA-F544-8730-E01372176096}" type="sibTrans" cxnId="{A6870A18-0D23-AB46-B9A4-B1057A70C51D}">
      <dgm:prSet/>
      <dgm:spPr/>
      <dgm:t>
        <a:bodyPr/>
        <a:lstStyle/>
        <a:p>
          <a:endParaRPr lang="en-GB"/>
        </a:p>
      </dgm:t>
    </dgm:pt>
    <dgm:pt modelId="{9EFDD813-B338-3A4F-BA87-5C59ABA1801F}">
      <dgm:prSet custT="1"/>
      <dgm:spPr/>
      <dgm:t>
        <a:bodyPr/>
        <a:lstStyle/>
        <a:p>
          <a:r>
            <a:rPr lang="en-GB" sz="2400" b="0" dirty="0"/>
            <a:t>Sonography</a:t>
          </a:r>
          <a:r>
            <a:rPr lang="en-GB" sz="2400" b="0" baseline="0" dirty="0"/>
            <a:t> emphasises patient care, good communication and the emotional load within practice – making it a rich space for co-designed PPI</a:t>
          </a:r>
          <a:endParaRPr lang="en-GB" sz="2400" b="0" dirty="0"/>
        </a:p>
      </dgm:t>
    </dgm:pt>
    <dgm:pt modelId="{513814CC-60C1-1642-90C9-356C96B640BF}" type="parTrans" cxnId="{A7520449-0019-2E42-8E68-061B341620AF}">
      <dgm:prSet/>
      <dgm:spPr/>
      <dgm:t>
        <a:bodyPr/>
        <a:lstStyle/>
        <a:p>
          <a:endParaRPr lang="en-GB"/>
        </a:p>
      </dgm:t>
    </dgm:pt>
    <dgm:pt modelId="{0AACF345-CA1E-044D-9C6A-3DF0069777CB}" type="sibTrans" cxnId="{A7520449-0019-2E42-8E68-061B341620AF}">
      <dgm:prSet/>
      <dgm:spPr/>
      <dgm:t>
        <a:bodyPr/>
        <a:lstStyle/>
        <a:p>
          <a:endParaRPr lang="en-GB"/>
        </a:p>
      </dgm:t>
    </dgm:pt>
    <dgm:pt modelId="{38F6CC48-9E36-6C41-A602-3CA537BC791E}" type="pres">
      <dgm:prSet presAssocID="{7BB947DA-FCFB-894F-A9DC-011297FAA89D}" presName="outerComposite" presStyleCnt="0">
        <dgm:presLayoutVars>
          <dgm:chMax val="5"/>
          <dgm:dir/>
          <dgm:resizeHandles val="exact"/>
        </dgm:presLayoutVars>
      </dgm:prSet>
      <dgm:spPr/>
    </dgm:pt>
    <dgm:pt modelId="{CD62FB7D-89C1-6840-8581-85709ADFA98C}" type="pres">
      <dgm:prSet presAssocID="{7BB947DA-FCFB-894F-A9DC-011297FAA89D}" presName="dummyMaxCanvas" presStyleCnt="0">
        <dgm:presLayoutVars/>
      </dgm:prSet>
      <dgm:spPr/>
    </dgm:pt>
    <dgm:pt modelId="{0F29D33D-853B-2C4D-A413-8F5E1DBC4B76}" type="pres">
      <dgm:prSet presAssocID="{7BB947DA-FCFB-894F-A9DC-011297FAA89D}" presName="TwoNodes_1" presStyleLbl="node1" presStyleIdx="0" presStyleCnt="2">
        <dgm:presLayoutVars>
          <dgm:bulletEnabled val="1"/>
        </dgm:presLayoutVars>
      </dgm:prSet>
      <dgm:spPr/>
    </dgm:pt>
    <dgm:pt modelId="{154CB139-F093-BE4E-B817-E2D74C357B93}" type="pres">
      <dgm:prSet presAssocID="{7BB947DA-FCFB-894F-A9DC-011297FAA89D}" presName="TwoNodes_2" presStyleLbl="node1" presStyleIdx="1" presStyleCnt="2">
        <dgm:presLayoutVars>
          <dgm:bulletEnabled val="1"/>
        </dgm:presLayoutVars>
      </dgm:prSet>
      <dgm:spPr/>
    </dgm:pt>
    <dgm:pt modelId="{2CF18079-0E62-794C-B2BF-3247A166D7E4}" type="pres">
      <dgm:prSet presAssocID="{7BB947DA-FCFB-894F-A9DC-011297FAA89D}" presName="TwoConn_1-2" presStyleLbl="fgAccFollowNode1" presStyleIdx="0" presStyleCnt="1">
        <dgm:presLayoutVars>
          <dgm:bulletEnabled val="1"/>
        </dgm:presLayoutVars>
      </dgm:prSet>
      <dgm:spPr/>
    </dgm:pt>
    <dgm:pt modelId="{083D0FEC-36AD-C546-9688-434738EAFEC7}" type="pres">
      <dgm:prSet presAssocID="{7BB947DA-FCFB-894F-A9DC-011297FAA89D}" presName="TwoNodes_1_text" presStyleLbl="node1" presStyleIdx="1" presStyleCnt="2">
        <dgm:presLayoutVars>
          <dgm:bulletEnabled val="1"/>
        </dgm:presLayoutVars>
      </dgm:prSet>
      <dgm:spPr/>
    </dgm:pt>
    <dgm:pt modelId="{44499E9A-8102-9246-B3AA-626543CA932D}" type="pres">
      <dgm:prSet presAssocID="{7BB947DA-FCFB-894F-A9DC-011297FAA89D}" presName="TwoNodes_2_text" presStyleLbl="node1" presStyleIdx="1" presStyleCnt="2">
        <dgm:presLayoutVars>
          <dgm:bulletEnabled val="1"/>
        </dgm:presLayoutVars>
      </dgm:prSet>
      <dgm:spPr/>
    </dgm:pt>
  </dgm:ptLst>
  <dgm:cxnLst>
    <dgm:cxn modelId="{E433340B-829E-E04E-A778-FC9A1A0850B6}" type="presOf" srcId="{7E40DE2C-7CBA-0141-90B1-8A5379CA5DC1}" destId="{083D0FEC-36AD-C546-9688-434738EAFEC7}" srcOrd="1" destOrd="0" presId="urn:microsoft.com/office/officeart/2005/8/layout/vProcess5"/>
    <dgm:cxn modelId="{A6870A18-0D23-AB46-B9A4-B1057A70C51D}" srcId="{7BB947DA-FCFB-894F-A9DC-011297FAA89D}" destId="{7E40DE2C-7CBA-0141-90B1-8A5379CA5DC1}" srcOrd="0" destOrd="0" parTransId="{25BD43C6-B24B-8A48-B706-454B8F394A16}" sibTransId="{88CD3198-CEFA-F544-8730-E01372176096}"/>
    <dgm:cxn modelId="{1E6C672A-51FB-EF4D-BAF0-81F916E9CB5E}" type="presOf" srcId="{88CD3198-CEFA-F544-8730-E01372176096}" destId="{2CF18079-0E62-794C-B2BF-3247A166D7E4}" srcOrd="0" destOrd="0" presId="urn:microsoft.com/office/officeart/2005/8/layout/vProcess5"/>
    <dgm:cxn modelId="{47225047-709D-2345-8B3D-C85A8720F2AC}" type="presOf" srcId="{9EFDD813-B338-3A4F-BA87-5C59ABA1801F}" destId="{154CB139-F093-BE4E-B817-E2D74C357B93}" srcOrd="0" destOrd="0" presId="urn:microsoft.com/office/officeart/2005/8/layout/vProcess5"/>
    <dgm:cxn modelId="{A7520449-0019-2E42-8E68-061B341620AF}" srcId="{7BB947DA-FCFB-894F-A9DC-011297FAA89D}" destId="{9EFDD813-B338-3A4F-BA87-5C59ABA1801F}" srcOrd="1" destOrd="0" parTransId="{513814CC-60C1-1642-90C9-356C96B640BF}" sibTransId="{0AACF345-CA1E-044D-9C6A-3DF0069777CB}"/>
    <dgm:cxn modelId="{E8E8EC7B-392E-E14F-A5F1-BBACA872C87B}" type="presOf" srcId="{7BB947DA-FCFB-894F-A9DC-011297FAA89D}" destId="{38F6CC48-9E36-6C41-A602-3CA537BC791E}" srcOrd="0" destOrd="0" presId="urn:microsoft.com/office/officeart/2005/8/layout/vProcess5"/>
    <dgm:cxn modelId="{F692C69B-FAD1-AB45-982C-C7AA2EF8800C}" type="presOf" srcId="{9EFDD813-B338-3A4F-BA87-5C59ABA1801F}" destId="{44499E9A-8102-9246-B3AA-626543CA932D}" srcOrd="1" destOrd="0" presId="urn:microsoft.com/office/officeart/2005/8/layout/vProcess5"/>
    <dgm:cxn modelId="{808665EF-EBA9-9743-8B4A-9EA313243229}" type="presOf" srcId="{7E40DE2C-7CBA-0141-90B1-8A5379CA5DC1}" destId="{0F29D33D-853B-2C4D-A413-8F5E1DBC4B76}" srcOrd="0" destOrd="0" presId="urn:microsoft.com/office/officeart/2005/8/layout/vProcess5"/>
    <dgm:cxn modelId="{20E15537-3972-5F4A-A772-6B9CCF040557}" type="presParOf" srcId="{38F6CC48-9E36-6C41-A602-3CA537BC791E}" destId="{CD62FB7D-89C1-6840-8581-85709ADFA98C}" srcOrd="0" destOrd="0" presId="urn:microsoft.com/office/officeart/2005/8/layout/vProcess5"/>
    <dgm:cxn modelId="{45451B41-BC02-8445-B738-B81A3A5B53E3}" type="presParOf" srcId="{38F6CC48-9E36-6C41-A602-3CA537BC791E}" destId="{0F29D33D-853B-2C4D-A413-8F5E1DBC4B76}" srcOrd="1" destOrd="0" presId="urn:microsoft.com/office/officeart/2005/8/layout/vProcess5"/>
    <dgm:cxn modelId="{F484F54D-05A6-0E4F-B84C-834ABAD49166}" type="presParOf" srcId="{38F6CC48-9E36-6C41-A602-3CA537BC791E}" destId="{154CB139-F093-BE4E-B817-E2D74C357B93}" srcOrd="2" destOrd="0" presId="urn:microsoft.com/office/officeart/2005/8/layout/vProcess5"/>
    <dgm:cxn modelId="{9ACF457A-DC5C-764C-A028-BAA781F3BDC9}" type="presParOf" srcId="{38F6CC48-9E36-6C41-A602-3CA537BC791E}" destId="{2CF18079-0E62-794C-B2BF-3247A166D7E4}" srcOrd="3" destOrd="0" presId="urn:microsoft.com/office/officeart/2005/8/layout/vProcess5"/>
    <dgm:cxn modelId="{01D398CF-F724-194C-B544-731312D53750}" type="presParOf" srcId="{38F6CC48-9E36-6C41-A602-3CA537BC791E}" destId="{083D0FEC-36AD-C546-9688-434738EAFEC7}" srcOrd="4" destOrd="0" presId="urn:microsoft.com/office/officeart/2005/8/layout/vProcess5"/>
    <dgm:cxn modelId="{B0936EE5-AD33-5C42-95C8-E956DA170A96}" type="presParOf" srcId="{38F6CC48-9E36-6C41-A602-3CA537BC791E}" destId="{44499E9A-8102-9246-B3AA-626543CA932D}"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C57BE3-98A7-4956-A0C6-68A077702713}"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n-GB"/>
        </a:p>
      </dgm:t>
    </dgm:pt>
    <dgm:pt modelId="{963E381D-2A08-4E62-930F-4638DF41B510}">
      <dgm:prSet phldrT="[Text]" phldr="0"/>
      <dgm:spPr/>
      <dgm:t>
        <a:bodyPr/>
        <a:lstStyle/>
        <a:p>
          <a:r>
            <a:rPr lang="en-GB" dirty="0"/>
            <a:t>Qualified BSc Radiography, 1999</a:t>
          </a:r>
        </a:p>
      </dgm:t>
    </dgm:pt>
    <dgm:pt modelId="{316B5C98-3D3F-4BD6-92F7-B9641D3BAD6B}" type="parTrans" cxnId="{60DBD196-69D0-4694-956D-AEFFD0BAFA19}">
      <dgm:prSet/>
      <dgm:spPr/>
      <dgm:t>
        <a:bodyPr/>
        <a:lstStyle/>
        <a:p>
          <a:endParaRPr lang="en-GB"/>
        </a:p>
      </dgm:t>
    </dgm:pt>
    <dgm:pt modelId="{D04D94E7-4209-4F00-80F9-8222EC7B0081}" type="sibTrans" cxnId="{60DBD196-69D0-4694-956D-AEFFD0BAFA19}">
      <dgm:prSet/>
      <dgm:spPr/>
      <dgm:t>
        <a:bodyPr/>
        <a:lstStyle/>
        <a:p>
          <a:endParaRPr lang="en-GB"/>
        </a:p>
      </dgm:t>
    </dgm:pt>
    <dgm:pt modelId="{F4DBEE77-4145-4A1F-9A55-456D0AF84913}">
      <dgm:prSet phldrT="[Text]" phldr="0"/>
      <dgm:spPr/>
      <dgm:t>
        <a:bodyPr/>
        <a:lstStyle/>
        <a:p>
          <a:r>
            <a:rPr lang="en-GB" dirty="0"/>
            <a:t>PG Cert Clinical Education 2024</a:t>
          </a:r>
        </a:p>
      </dgm:t>
    </dgm:pt>
    <dgm:pt modelId="{A36DD384-14E7-4F18-AC85-936E4E95951B}" type="parTrans" cxnId="{31071192-6012-4620-8332-8DFE4560ECE2}">
      <dgm:prSet/>
      <dgm:spPr/>
      <dgm:t>
        <a:bodyPr/>
        <a:lstStyle/>
        <a:p>
          <a:endParaRPr lang="en-GB"/>
        </a:p>
      </dgm:t>
    </dgm:pt>
    <dgm:pt modelId="{AA1AB04F-36DD-4425-BDB4-F1DEE41FD64D}" type="sibTrans" cxnId="{31071192-6012-4620-8332-8DFE4560ECE2}">
      <dgm:prSet/>
      <dgm:spPr/>
      <dgm:t>
        <a:bodyPr/>
        <a:lstStyle/>
        <a:p>
          <a:endParaRPr lang="en-GB"/>
        </a:p>
      </dgm:t>
    </dgm:pt>
    <dgm:pt modelId="{163A7BC5-B0CC-4358-8A03-01CECF8EDCB4}">
      <dgm:prSet/>
      <dgm:spPr/>
      <dgm:t>
        <a:bodyPr/>
        <a:lstStyle/>
        <a:p>
          <a:r>
            <a:rPr lang="en-GB" dirty="0"/>
            <a:t>MSc Ultrasound 2023</a:t>
          </a:r>
        </a:p>
      </dgm:t>
    </dgm:pt>
    <dgm:pt modelId="{0514D270-E963-4600-A91B-6C2194969F54}" type="parTrans" cxnId="{7E2AC2F2-CDF7-4C79-8E0D-9E45F475714C}">
      <dgm:prSet/>
      <dgm:spPr/>
      <dgm:t>
        <a:bodyPr/>
        <a:lstStyle/>
        <a:p>
          <a:endParaRPr lang="en-GB"/>
        </a:p>
      </dgm:t>
    </dgm:pt>
    <dgm:pt modelId="{EDB278E3-28CC-466E-880B-E04A463A5F55}" type="sibTrans" cxnId="{7E2AC2F2-CDF7-4C79-8E0D-9E45F475714C}">
      <dgm:prSet/>
      <dgm:spPr/>
      <dgm:t>
        <a:bodyPr/>
        <a:lstStyle/>
        <a:p>
          <a:endParaRPr lang="en-GB"/>
        </a:p>
      </dgm:t>
    </dgm:pt>
    <dgm:pt modelId="{E2B3920E-29A8-44E6-816B-A272B0DE6533}">
      <dgm:prSet/>
      <dgm:spPr/>
      <dgm:t>
        <a:bodyPr/>
        <a:lstStyle/>
        <a:p>
          <a:r>
            <a:rPr lang="en-GB" dirty="0"/>
            <a:t>NIHR Internship 2022</a:t>
          </a:r>
        </a:p>
      </dgm:t>
    </dgm:pt>
    <dgm:pt modelId="{BB11E14B-B0B2-4738-B825-CDC4A3271885}" type="parTrans" cxnId="{40675460-F035-4D5E-81D7-E0D607B68086}">
      <dgm:prSet/>
      <dgm:spPr/>
      <dgm:t>
        <a:bodyPr/>
        <a:lstStyle/>
        <a:p>
          <a:endParaRPr lang="en-GB"/>
        </a:p>
      </dgm:t>
    </dgm:pt>
    <dgm:pt modelId="{441F7001-6AD8-4E95-8418-9597EAEB7A56}" type="sibTrans" cxnId="{40675460-F035-4D5E-81D7-E0D607B68086}">
      <dgm:prSet/>
      <dgm:spPr/>
      <dgm:t>
        <a:bodyPr/>
        <a:lstStyle/>
        <a:p>
          <a:endParaRPr lang="en-GB"/>
        </a:p>
      </dgm:t>
    </dgm:pt>
    <dgm:pt modelId="{F76F032D-D808-4879-87BC-BF2CA6E3FE8C}">
      <dgm:prSet/>
      <dgm:spPr/>
      <dgm:t>
        <a:bodyPr/>
        <a:lstStyle/>
        <a:p>
          <a:r>
            <a:rPr lang="en-GB" dirty="0"/>
            <a:t>Qualified PG Dip 2010</a:t>
          </a:r>
        </a:p>
      </dgm:t>
    </dgm:pt>
    <dgm:pt modelId="{36DDDB28-FC3D-42D8-ADCB-FE450E226DB4}" type="parTrans" cxnId="{F1EEE07E-0B01-40E0-96DB-F53ABF699F8F}">
      <dgm:prSet/>
      <dgm:spPr/>
      <dgm:t>
        <a:bodyPr/>
        <a:lstStyle/>
        <a:p>
          <a:endParaRPr lang="en-GB"/>
        </a:p>
      </dgm:t>
    </dgm:pt>
    <dgm:pt modelId="{10FCEE1B-74CF-4F17-A7F2-0DE9E0382673}" type="sibTrans" cxnId="{F1EEE07E-0B01-40E0-96DB-F53ABF699F8F}">
      <dgm:prSet/>
      <dgm:spPr/>
      <dgm:t>
        <a:bodyPr/>
        <a:lstStyle/>
        <a:p>
          <a:endParaRPr lang="en-GB"/>
        </a:p>
      </dgm:t>
    </dgm:pt>
    <dgm:pt modelId="{524D8B33-1B7B-4C59-BE28-C717A974909E}">
      <dgm:prSet/>
      <dgm:spPr/>
      <dgm:t>
        <a:bodyPr/>
        <a:lstStyle/>
        <a:p>
          <a:r>
            <a:rPr lang="en-GB" dirty="0"/>
            <a:t>Qualified PG Cert US 2009</a:t>
          </a:r>
        </a:p>
      </dgm:t>
    </dgm:pt>
    <dgm:pt modelId="{30A0E017-47A7-4DD2-BF0F-2D92FA71A34E}" type="parTrans" cxnId="{5A02348F-1F4A-41AF-8A1F-0D0025C23FD5}">
      <dgm:prSet/>
      <dgm:spPr/>
      <dgm:t>
        <a:bodyPr/>
        <a:lstStyle/>
        <a:p>
          <a:endParaRPr lang="en-GB"/>
        </a:p>
      </dgm:t>
    </dgm:pt>
    <dgm:pt modelId="{DA3AB5D8-3F14-4453-A702-408136469ADC}" type="sibTrans" cxnId="{5A02348F-1F4A-41AF-8A1F-0D0025C23FD5}">
      <dgm:prSet/>
      <dgm:spPr/>
      <dgm:t>
        <a:bodyPr/>
        <a:lstStyle/>
        <a:p>
          <a:endParaRPr lang="en-GB"/>
        </a:p>
      </dgm:t>
    </dgm:pt>
    <dgm:pt modelId="{DFC85B10-F380-4697-9E11-9C23F32F4A39}">
      <dgm:prSet/>
      <dgm:spPr/>
      <dgm:t>
        <a:bodyPr/>
        <a:lstStyle/>
        <a:p>
          <a:r>
            <a:rPr lang="en-GB" dirty="0"/>
            <a:t>Tutor Sonographer 2015</a:t>
          </a:r>
        </a:p>
      </dgm:t>
    </dgm:pt>
    <dgm:pt modelId="{8D2DA1A0-B9DB-4786-A04E-8D94A080C75F}" type="parTrans" cxnId="{01D8691B-F26A-458C-BA09-E7C59BE1EA29}">
      <dgm:prSet/>
      <dgm:spPr/>
      <dgm:t>
        <a:bodyPr/>
        <a:lstStyle/>
        <a:p>
          <a:endParaRPr lang="en-GB"/>
        </a:p>
      </dgm:t>
    </dgm:pt>
    <dgm:pt modelId="{5DA78681-21B9-4B41-A70E-35DF9482DF66}" type="sibTrans" cxnId="{01D8691B-F26A-458C-BA09-E7C59BE1EA29}">
      <dgm:prSet/>
      <dgm:spPr/>
      <dgm:t>
        <a:bodyPr/>
        <a:lstStyle/>
        <a:p>
          <a:endParaRPr lang="en-GB"/>
        </a:p>
      </dgm:t>
    </dgm:pt>
    <dgm:pt modelId="{1BF292E2-7A2B-4D22-9BE9-638B8262912F}" type="pres">
      <dgm:prSet presAssocID="{49C57BE3-98A7-4956-A0C6-68A077702713}" presName="Name0" presStyleCnt="0">
        <dgm:presLayoutVars>
          <dgm:chMax val="7"/>
          <dgm:chPref val="7"/>
          <dgm:dir/>
        </dgm:presLayoutVars>
      </dgm:prSet>
      <dgm:spPr/>
    </dgm:pt>
    <dgm:pt modelId="{8C107DD7-42A6-449E-9C63-1BE7C770CA45}" type="pres">
      <dgm:prSet presAssocID="{49C57BE3-98A7-4956-A0C6-68A077702713}" presName="dot1" presStyleLbl="alignNode1" presStyleIdx="0" presStyleCnt="18"/>
      <dgm:spPr/>
    </dgm:pt>
    <dgm:pt modelId="{E9CA2551-8C42-4FCB-BAE1-CBCBD131AAB1}" type="pres">
      <dgm:prSet presAssocID="{49C57BE3-98A7-4956-A0C6-68A077702713}" presName="dot2" presStyleLbl="alignNode1" presStyleIdx="1" presStyleCnt="18"/>
      <dgm:spPr/>
    </dgm:pt>
    <dgm:pt modelId="{8D156AD8-7A72-41D7-BE2E-5965A85670DC}" type="pres">
      <dgm:prSet presAssocID="{49C57BE3-98A7-4956-A0C6-68A077702713}" presName="dot3" presStyleLbl="alignNode1" presStyleIdx="2" presStyleCnt="18"/>
      <dgm:spPr/>
    </dgm:pt>
    <dgm:pt modelId="{9A5E84E0-A571-4BFD-A19E-FD08912DAF06}" type="pres">
      <dgm:prSet presAssocID="{49C57BE3-98A7-4956-A0C6-68A077702713}" presName="dot4" presStyleLbl="alignNode1" presStyleIdx="3" presStyleCnt="18"/>
      <dgm:spPr/>
    </dgm:pt>
    <dgm:pt modelId="{154BB55A-B1CC-46DA-8238-72878D99D30B}" type="pres">
      <dgm:prSet presAssocID="{49C57BE3-98A7-4956-A0C6-68A077702713}" presName="dot5" presStyleLbl="alignNode1" presStyleIdx="4" presStyleCnt="18"/>
      <dgm:spPr/>
    </dgm:pt>
    <dgm:pt modelId="{4F7165BF-5079-4C6A-A44B-9633BA917583}" type="pres">
      <dgm:prSet presAssocID="{49C57BE3-98A7-4956-A0C6-68A077702713}" presName="dot6" presStyleLbl="alignNode1" presStyleIdx="5" presStyleCnt="18"/>
      <dgm:spPr/>
    </dgm:pt>
    <dgm:pt modelId="{4CB81FB7-197C-47F4-B825-BFEAD86854A6}" type="pres">
      <dgm:prSet presAssocID="{49C57BE3-98A7-4956-A0C6-68A077702713}" presName="dot7" presStyleLbl="alignNode1" presStyleIdx="6" presStyleCnt="18"/>
      <dgm:spPr/>
    </dgm:pt>
    <dgm:pt modelId="{5AE51A91-9D67-446F-9352-9BD5093302F1}" type="pres">
      <dgm:prSet presAssocID="{49C57BE3-98A7-4956-A0C6-68A077702713}" presName="dot8" presStyleLbl="alignNode1" presStyleIdx="7" presStyleCnt="18"/>
      <dgm:spPr/>
    </dgm:pt>
    <dgm:pt modelId="{5B97A5F6-003E-4599-AC66-82F054E8BD0D}" type="pres">
      <dgm:prSet presAssocID="{49C57BE3-98A7-4956-A0C6-68A077702713}" presName="dot9" presStyleLbl="alignNode1" presStyleIdx="8" presStyleCnt="18" custLinFactX="172612" custLinFactY="29605" custLinFactNeighborX="200000" custLinFactNeighborY="100000"/>
      <dgm:spPr/>
    </dgm:pt>
    <dgm:pt modelId="{C1439155-8945-4D2A-B8EE-82A54EF29C82}" type="pres">
      <dgm:prSet presAssocID="{49C57BE3-98A7-4956-A0C6-68A077702713}" presName="dot10" presStyleLbl="alignNode1" presStyleIdx="9" presStyleCnt="18"/>
      <dgm:spPr/>
    </dgm:pt>
    <dgm:pt modelId="{B9EC6EC2-5F03-4E87-B285-F85D16ED3B83}" type="pres">
      <dgm:prSet presAssocID="{49C57BE3-98A7-4956-A0C6-68A077702713}" presName="dot11" presStyleLbl="alignNode1" presStyleIdx="10" presStyleCnt="18"/>
      <dgm:spPr/>
    </dgm:pt>
    <dgm:pt modelId="{70F920BF-02A8-4133-8192-671AFA39BBEB}" type="pres">
      <dgm:prSet presAssocID="{49C57BE3-98A7-4956-A0C6-68A077702713}" presName="dotArrow1" presStyleLbl="alignNode1" presStyleIdx="11" presStyleCnt="18"/>
      <dgm:spPr/>
    </dgm:pt>
    <dgm:pt modelId="{74EC42A6-D5A0-450D-8A17-F0CDDD4E0BE4}" type="pres">
      <dgm:prSet presAssocID="{49C57BE3-98A7-4956-A0C6-68A077702713}" presName="dotArrow2" presStyleLbl="alignNode1" presStyleIdx="12" presStyleCnt="18"/>
      <dgm:spPr/>
    </dgm:pt>
    <dgm:pt modelId="{9C0D7E17-D43D-45E9-B7E7-F09334E44763}" type="pres">
      <dgm:prSet presAssocID="{49C57BE3-98A7-4956-A0C6-68A077702713}" presName="dotArrow3" presStyleLbl="alignNode1" presStyleIdx="13" presStyleCnt="18"/>
      <dgm:spPr/>
    </dgm:pt>
    <dgm:pt modelId="{3FD9FAD4-4CBE-4A7A-8E5E-11BFF157FE2B}" type="pres">
      <dgm:prSet presAssocID="{49C57BE3-98A7-4956-A0C6-68A077702713}" presName="dotArrow4" presStyleLbl="alignNode1" presStyleIdx="14" presStyleCnt="18"/>
      <dgm:spPr/>
    </dgm:pt>
    <dgm:pt modelId="{8D3B8180-3351-4252-A459-DAAF0201AF6B}" type="pres">
      <dgm:prSet presAssocID="{49C57BE3-98A7-4956-A0C6-68A077702713}" presName="dotArrow5" presStyleLbl="alignNode1" presStyleIdx="15" presStyleCnt="18"/>
      <dgm:spPr/>
    </dgm:pt>
    <dgm:pt modelId="{1B4592B5-DED1-4702-82C0-CA32FB7F6D24}" type="pres">
      <dgm:prSet presAssocID="{49C57BE3-98A7-4956-A0C6-68A077702713}" presName="dotArrow6" presStyleLbl="alignNode1" presStyleIdx="16" presStyleCnt="18" custScaleX="62019" custScaleY="190718"/>
      <dgm:spPr/>
    </dgm:pt>
    <dgm:pt modelId="{F2409DF8-FB03-4B67-87FA-536996587141}" type="pres">
      <dgm:prSet presAssocID="{49C57BE3-98A7-4956-A0C6-68A077702713}" presName="dotArrow7" presStyleLbl="alignNode1" presStyleIdx="17" presStyleCnt="18"/>
      <dgm:spPr/>
    </dgm:pt>
    <dgm:pt modelId="{D8E10839-A4EA-4803-93A4-1F1343165BFC}" type="pres">
      <dgm:prSet presAssocID="{963E381D-2A08-4E62-930F-4638DF41B510}" presName="parTx1" presStyleLbl="node1" presStyleIdx="0" presStyleCnt="7"/>
      <dgm:spPr/>
    </dgm:pt>
    <dgm:pt modelId="{6CDC86D5-F211-4374-8744-B477929F9060}" type="pres">
      <dgm:prSet presAssocID="{D04D94E7-4209-4F00-80F9-8222EC7B0081}" presName="picture1" presStyleCnt="0"/>
      <dgm:spPr/>
    </dgm:pt>
    <dgm:pt modelId="{A5E5814B-7E99-4EDB-918B-7B0655E4CC98}" type="pres">
      <dgm:prSet presAssocID="{D04D94E7-4209-4F00-80F9-8222EC7B0081}" presName="imageRepeatNode" presStyleLbl="fgImgPlace1" presStyleIdx="0" presStyleCnt="7"/>
      <dgm:spPr/>
    </dgm:pt>
    <dgm:pt modelId="{666C847D-D132-495B-BCA9-1194E12FC75F}" type="pres">
      <dgm:prSet presAssocID="{524D8B33-1B7B-4C59-BE28-C717A974909E}" presName="parTx2" presStyleLbl="node1" presStyleIdx="1" presStyleCnt="7"/>
      <dgm:spPr/>
    </dgm:pt>
    <dgm:pt modelId="{0BAF3564-4D43-4B84-8612-7735D3848569}" type="pres">
      <dgm:prSet presAssocID="{DA3AB5D8-3F14-4453-A702-408136469ADC}" presName="picture2" presStyleCnt="0"/>
      <dgm:spPr/>
    </dgm:pt>
    <dgm:pt modelId="{37C4B48A-1181-4D2F-9916-C16D55844262}" type="pres">
      <dgm:prSet presAssocID="{DA3AB5D8-3F14-4453-A702-408136469ADC}" presName="imageRepeatNode" presStyleLbl="fgImgPlace1" presStyleIdx="1" presStyleCnt="7"/>
      <dgm:spPr/>
    </dgm:pt>
    <dgm:pt modelId="{771DC2D0-EA48-4821-8A60-AA6B3A9B8528}" type="pres">
      <dgm:prSet presAssocID="{F76F032D-D808-4879-87BC-BF2CA6E3FE8C}" presName="parTx3" presStyleLbl="node1" presStyleIdx="2" presStyleCnt="7"/>
      <dgm:spPr/>
    </dgm:pt>
    <dgm:pt modelId="{5CA16B89-0C41-4559-9F4E-C1DC8F9A154D}" type="pres">
      <dgm:prSet presAssocID="{10FCEE1B-74CF-4F17-A7F2-0DE9E0382673}" presName="picture3" presStyleCnt="0"/>
      <dgm:spPr/>
    </dgm:pt>
    <dgm:pt modelId="{26872347-9587-4148-8ED0-7CD2BA5BBF30}" type="pres">
      <dgm:prSet presAssocID="{10FCEE1B-74CF-4F17-A7F2-0DE9E0382673}" presName="imageRepeatNode" presStyleLbl="fgImgPlace1" presStyleIdx="2" presStyleCnt="7"/>
      <dgm:spPr/>
    </dgm:pt>
    <dgm:pt modelId="{DEB8CE46-BF9C-46F2-A6B9-7E67304153E6}" type="pres">
      <dgm:prSet presAssocID="{DFC85B10-F380-4697-9E11-9C23F32F4A39}" presName="parTx4" presStyleLbl="node1" presStyleIdx="3" presStyleCnt="7"/>
      <dgm:spPr/>
    </dgm:pt>
    <dgm:pt modelId="{B9EBB8C0-E244-4332-9B9A-877E6DEABE24}" type="pres">
      <dgm:prSet presAssocID="{5DA78681-21B9-4B41-A70E-35DF9482DF66}" presName="picture4" presStyleCnt="0"/>
      <dgm:spPr/>
    </dgm:pt>
    <dgm:pt modelId="{4CBAFD79-B422-416F-B41E-824362F6E71D}" type="pres">
      <dgm:prSet presAssocID="{5DA78681-21B9-4B41-A70E-35DF9482DF66}" presName="imageRepeatNode" presStyleLbl="fgImgPlace1" presStyleIdx="3" presStyleCnt="7"/>
      <dgm:spPr/>
    </dgm:pt>
    <dgm:pt modelId="{D7210DAA-360B-4007-BA4C-2A1CC7F150C4}" type="pres">
      <dgm:prSet presAssocID="{E2B3920E-29A8-44E6-816B-A272B0DE6533}" presName="parTx5" presStyleLbl="node1" presStyleIdx="4" presStyleCnt="7"/>
      <dgm:spPr/>
    </dgm:pt>
    <dgm:pt modelId="{4429413B-8FAC-48E9-A292-2C7FF2B0131B}" type="pres">
      <dgm:prSet presAssocID="{441F7001-6AD8-4E95-8418-9597EAEB7A56}" presName="picture5" presStyleCnt="0"/>
      <dgm:spPr/>
    </dgm:pt>
    <dgm:pt modelId="{E01DBDC7-21DF-4E0E-A2CB-810067C4C88E}" type="pres">
      <dgm:prSet presAssocID="{441F7001-6AD8-4E95-8418-9597EAEB7A56}" presName="imageRepeatNode" presStyleLbl="fgImgPlace1" presStyleIdx="4" presStyleCnt="7"/>
      <dgm:spPr/>
    </dgm:pt>
    <dgm:pt modelId="{9898595A-20FD-4732-8129-A3126BC84AB4}" type="pres">
      <dgm:prSet presAssocID="{163A7BC5-B0CC-4358-8A03-01CECF8EDCB4}" presName="parTx6" presStyleLbl="node1" presStyleIdx="5" presStyleCnt="7"/>
      <dgm:spPr/>
    </dgm:pt>
    <dgm:pt modelId="{AB1C97D8-26EB-45B2-9C09-F5C2AB800CC6}" type="pres">
      <dgm:prSet presAssocID="{EDB278E3-28CC-466E-880B-E04A463A5F55}" presName="picture6" presStyleCnt="0"/>
      <dgm:spPr/>
    </dgm:pt>
    <dgm:pt modelId="{5085D5D9-4047-4805-B435-5212A20E7074}" type="pres">
      <dgm:prSet presAssocID="{EDB278E3-28CC-466E-880B-E04A463A5F55}" presName="imageRepeatNode" presStyleLbl="fgImgPlace1" presStyleIdx="5" presStyleCnt="7"/>
      <dgm:spPr/>
    </dgm:pt>
    <dgm:pt modelId="{4282116A-FB22-4CD9-B412-BFB2815724E2}" type="pres">
      <dgm:prSet presAssocID="{F4DBEE77-4145-4A1F-9A55-456D0AF84913}" presName="parTx7" presStyleLbl="node1" presStyleIdx="6" presStyleCnt="7"/>
      <dgm:spPr/>
    </dgm:pt>
    <dgm:pt modelId="{D4D2F3A4-0FAF-4D55-9E26-9558D9A31778}" type="pres">
      <dgm:prSet presAssocID="{AA1AB04F-36DD-4425-BDB4-F1DEE41FD64D}" presName="picture7" presStyleCnt="0"/>
      <dgm:spPr/>
    </dgm:pt>
    <dgm:pt modelId="{FF58B19F-0BE9-4097-BB93-AA138CEECFF6}" type="pres">
      <dgm:prSet presAssocID="{AA1AB04F-36DD-4425-BDB4-F1DEE41FD64D}" presName="imageRepeatNode" presStyleLbl="fgImgPlace1" presStyleIdx="6" presStyleCnt="7"/>
      <dgm:spPr/>
    </dgm:pt>
  </dgm:ptLst>
  <dgm:cxnLst>
    <dgm:cxn modelId="{24399812-9348-494D-BDB4-C09FB10299A8}" type="presOf" srcId="{49C57BE3-98A7-4956-A0C6-68A077702713}" destId="{1BF292E2-7A2B-4D22-9BE9-638B8262912F}" srcOrd="0" destOrd="0" presId="urn:microsoft.com/office/officeart/2008/layout/AscendingPictureAccentProcess"/>
    <dgm:cxn modelId="{02351414-DF57-47EB-AB6E-A6054A892E12}" type="presOf" srcId="{963E381D-2A08-4E62-930F-4638DF41B510}" destId="{D8E10839-A4EA-4803-93A4-1F1343165BFC}" srcOrd="0" destOrd="0" presId="urn:microsoft.com/office/officeart/2008/layout/AscendingPictureAccentProcess"/>
    <dgm:cxn modelId="{01D8691B-F26A-458C-BA09-E7C59BE1EA29}" srcId="{49C57BE3-98A7-4956-A0C6-68A077702713}" destId="{DFC85B10-F380-4697-9E11-9C23F32F4A39}" srcOrd="3" destOrd="0" parTransId="{8D2DA1A0-B9DB-4786-A04E-8D94A080C75F}" sibTransId="{5DA78681-21B9-4B41-A70E-35DF9482DF66}"/>
    <dgm:cxn modelId="{C3507B32-122B-4EF0-987B-3D26B345C3A7}" type="presOf" srcId="{5DA78681-21B9-4B41-A70E-35DF9482DF66}" destId="{4CBAFD79-B422-416F-B41E-824362F6E71D}" srcOrd="0" destOrd="0" presId="urn:microsoft.com/office/officeart/2008/layout/AscendingPictureAccentProcess"/>
    <dgm:cxn modelId="{40675460-F035-4D5E-81D7-E0D607B68086}" srcId="{49C57BE3-98A7-4956-A0C6-68A077702713}" destId="{E2B3920E-29A8-44E6-816B-A272B0DE6533}" srcOrd="4" destOrd="0" parTransId="{BB11E14B-B0B2-4738-B825-CDC4A3271885}" sibTransId="{441F7001-6AD8-4E95-8418-9597EAEB7A56}"/>
    <dgm:cxn modelId="{16263D43-A46E-484A-A042-095C958115FE}" type="presOf" srcId="{D04D94E7-4209-4F00-80F9-8222EC7B0081}" destId="{A5E5814B-7E99-4EDB-918B-7B0655E4CC98}" srcOrd="0" destOrd="0" presId="urn:microsoft.com/office/officeart/2008/layout/AscendingPictureAccentProcess"/>
    <dgm:cxn modelId="{375E7364-2B42-4072-9173-09AE969A96C8}" type="presOf" srcId="{AA1AB04F-36DD-4425-BDB4-F1DEE41FD64D}" destId="{FF58B19F-0BE9-4097-BB93-AA138CEECFF6}" srcOrd="0" destOrd="0" presId="urn:microsoft.com/office/officeart/2008/layout/AscendingPictureAccentProcess"/>
    <dgm:cxn modelId="{A0DEDF66-C560-4BB2-994F-237CD7DE2273}" type="presOf" srcId="{DA3AB5D8-3F14-4453-A702-408136469ADC}" destId="{37C4B48A-1181-4D2F-9916-C16D55844262}" srcOrd="0" destOrd="0" presId="urn:microsoft.com/office/officeart/2008/layout/AscendingPictureAccentProcess"/>
    <dgm:cxn modelId="{26AB2648-86CB-4ED3-B07F-C8219C5914A0}" type="presOf" srcId="{441F7001-6AD8-4E95-8418-9597EAEB7A56}" destId="{E01DBDC7-21DF-4E0E-A2CB-810067C4C88E}" srcOrd="0" destOrd="0" presId="urn:microsoft.com/office/officeart/2008/layout/AscendingPictureAccentProcess"/>
    <dgm:cxn modelId="{8F89DE6A-E80E-4749-B9DF-2BD62D471026}" type="presOf" srcId="{DFC85B10-F380-4697-9E11-9C23F32F4A39}" destId="{DEB8CE46-BF9C-46F2-A6B9-7E67304153E6}" srcOrd="0" destOrd="0" presId="urn:microsoft.com/office/officeart/2008/layout/AscendingPictureAccentProcess"/>
    <dgm:cxn modelId="{863CAB4B-70C5-4640-94CB-607B7013F956}" type="presOf" srcId="{163A7BC5-B0CC-4358-8A03-01CECF8EDCB4}" destId="{9898595A-20FD-4732-8129-A3126BC84AB4}" srcOrd="0" destOrd="0" presId="urn:microsoft.com/office/officeart/2008/layout/AscendingPictureAccentProcess"/>
    <dgm:cxn modelId="{3A6C1253-3E23-400F-9C24-1809C9026A9E}" type="presOf" srcId="{EDB278E3-28CC-466E-880B-E04A463A5F55}" destId="{5085D5D9-4047-4805-B435-5212A20E7074}" srcOrd="0" destOrd="0" presId="urn:microsoft.com/office/officeart/2008/layout/AscendingPictureAccentProcess"/>
    <dgm:cxn modelId="{1E76EA57-496C-4AFE-8CD6-D8DF2BEB4644}" type="presOf" srcId="{524D8B33-1B7B-4C59-BE28-C717A974909E}" destId="{666C847D-D132-495B-BCA9-1194E12FC75F}" srcOrd="0" destOrd="0" presId="urn:microsoft.com/office/officeart/2008/layout/AscendingPictureAccentProcess"/>
    <dgm:cxn modelId="{58D57259-A0CD-4ACC-BF71-ED7E07F0A26E}" type="presOf" srcId="{F4DBEE77-4145-4A1F-9A55-456D0AF84913}" destId="{4282116A-FB22-4CD9-B412-BFB2815724E2}" srcOrd="0" destOrd="0" presId="urn:microsoft.com/office/officeart/2008/layout/AscendingPictureAccentProcess"/>
    <dgm:cxn modelId="{F1EEE07E-0B01-40E0-96DB-F53ABF699F8F}" srcId="{49C57BE3-98A7-4956-A0C6-68A077702713}" destId="{F76F032D-D808-4879-87BC-BF2CA6E3FE8C}" srcOrd="2" destOrd="0" parTransId="{36DDDB28-FC3D-42D8-ADCB-FE450E226DB4}" sibTransId="{10FCEE1B-74CF-4F17-A7F2-0DE9E0382673}"/>
    <dgm:cxn modelId="{EEB49A8C-CC3D-4981-A376-1B32B0D1761B}" type="presOf" srcId="{F76F032D-D808-4879-87BC-BF2CA6E3FE8C}" destId="{771DC2D0-EA48-4821-8A60-AA6B3A9B8528}" srcOrd="0" destOrd="0" presId="urn:microsoft.com/office/officeart/2008/layout/AscendingPictureAccentProcess"/>
    <dgm:cxn modelId="{5A02348F-1F4A-41AF-8A1F-0D0025C23FD5}" srcId="{49C57BE3-98A7-4956-A0C6-68A077702713}" destId="{524D8B33-1B7B-4C59-BE28-C717A974909E}" srcOrd="1" destOrd="0" parTransId="{30A0E017-47A7-4DD2-BF0F-2D92FA71A34E}" sibTransId="{DA3AB5D8-3F14-4453-A702-408136469ADC}"/>
    <dgm:cxn modelId="{31071192-6012-4620-8332-8DFE4560ECE2}" srcId="{49C57BE3-98A7-4956-A0C6-68A077702713}" destId="{F4DBEE77-4145-4A1F-9A55-456D0AF84913}" srcOrd="6" destOrd="0" parTransId="{A36DD384-14E7-4F18-AC85-936E4E95951B}" sibTransId="{AA1AB04F-36DD-4425-BDB4-F1DEE41FD64D}"/>
    <dgm:cxn modelId="{10A26293-9108-44BB-B965-2BFC01851F6F}" type="presOf" srcId="{E2B3920E-29A8-44E6-816B-A272B0DE6533}" destId="{D7210DAA-360B-4007-BA4C-2A1CC7F150C4}" srcOrd="0" destOrd="0" presId="urn:microsoft.com/office/officeart/2008/layout/AscendingPictureAccentProcess"/>
    <dgm:cxn modelId="{60DBD196-69D0-4694-956D-AEFFD0BAFA19}" srcId="{49C57BE3-98A7-4956-A0C6-68A077702713}" destId="{963E381D-2A08-4E62-930F-4638DF41B510}" srcOrd="0" destOrd="0" parTransId="{316B5C98-3D3F-4BD6-92F7-B9641D3BAD6B}" sibTransId="{D04D94E7-4209-4F00-80F9-8222EC7B0081}"/>
    <dgm:cxn modelId="{618495D3-1A78-404F-8CCE-01749618B382}" type="presOf" srcId="{10FCEE1B-74CF-4F17-A7F2-0DE9E0382673}" destId="{26872347-9587-4148-8ED0-7CD2BA5BBF30}" srcOrd="0" destOrd="0" presId="urn:microsoft.com/office/officeart/2008/layout/AscendingPictureAccentProcess"/>
    <dgm:cxn modelId="{7E2AC2F2-CDF7-4C79-8E0D-9E45F475714C}" srcId="{49C57BE3-98A7-4956-A0C6-68A077702713}" destId="{163A7BC5-B0CC-4358-8A03-01CECF8EDCB4}" srcOrd="5" destOrd="0" parTransId="{0514D270-E963-4600-A91B-6C2194969F54}" sibTransId="{EDB278E3-28CC-466E-880B-E04A463A5F55}"/>
    <dgm:cxn modelId="{9DF743CF-90DF-4642-B898-EB81E881087F}" type="presParOf" srcId="{1BF292E2-7A2B-4D22-9BE9-638B8262912F}" destId="{8C107DD7-42A6-449E-9C63-1BE7C770CA45}" srcOrd="0" destOrd="0" presId="urn:microsoft.com/office/officeart/2008/layout/AscendingPictureAccentProcess"/>
    <dgm:cxn modelId="{F5B0FE68-9A60-4312-ADDE-4663D9CB6C00}" type="presParOf" srcId="{1BF292E2-7A2B-4D22-9BE9-638B8262912F}" destId="{E9CA2551-8C42-4FCB-BAE1-CBCBD131AAB1}" srcOrd="1" destOrd="0" presId="urn:microsoft.com/office/officeart/2008/layout/AscendingPictureAccentProcess"/>
    <dgm:cxn modelId="{30E7E9A9-94E3-4021-A045-99D500FD5BE8}" type="presParOf" srcId="{1BF292E2-7A2B-4D22-9BE9-638B8262912F}" destId="{8D156AD8-7A72-41D7-BE2E-5965A85670DC}" srcOrd="2" destOrd="0" presId="urn:microsoft.com/office/officeart/2008/layout/AscendingPictureAccentProcess"/>
    <dgm:cxn modelId="{69FA92F0-661C-4C8B-AB2F-4F82FB120C9B}" type="presParOf" srcId="{1BF292E2-7A2B-4D22-9BE9-638B8262912F}" destId="{9A5E84E0-A571-4BFD-A19E-FD08912DAF06}" srcOrd="3" destOrd="0" presId="urn:microsoft.com/office/officeart/2008/layout/AscendingPictureAccentProcess"/>
    <dgm:cxn modelId="{FCC5378F-3D96-4FC1-8EAA-7F879FAE1922}" type="presParOf" srcId="{1BF292E2-7A2B-4D22-9BE9-638B8262912F}" destId="{154BB55A-B1CC-46DA-8238-72878D99D30B}" srcOrd="4" destOrd="0" presId="urn:microsoft.com/office/officeart/2008/layout/AscendingPictureAccentProcess"/>
    <dgm:cxn modelId="{8DB2F5B8-38A5-4138-BF07-24C66738E649}" type="presParOf" srcId="{1BF292E2-7A2B-4D22-9BE9-638B8262912F}" destId="{4F7165BF-5079-4C6A-A44B-9633BA917583}" srcOrd="5" destOrd="0" presId="urn:microsoft.com/office/officeart/2008/layout/AscendingPictureAccentProcess"/>
    <dgm:cxn modelId="{029078A3-5BCB-4F09-92A9-32419E1035F7}" type="presParOf" srcId="{1BF292E2-7A2B-4D22-9BE9-638B8262912F}" destId="{4CB81FB7-197C-47F4-B825-BFEAD86854A6}" srcOrd="6" destOrd="0" presId="urn:microsoft.com/office/officeart/2008/layout/AscendingPictureAccentProcess"/>
    <dgm:cxn modelId="{4F278E24-616D-4C6D-82B3-90B3E6375D52}" type="presParOf" srcId="{1BF292E2-7A2B-4D22-9BE9-638B8262912F}" destId="{5AE51A91-9D67-446F-9352-9BD5093302F1}" srcOrd="7" destOrd="0" presId="urn:microsoft.com/office/officeart/2008/layout/AscendingPictureAccentProcess"/>
    <dgm:cxn modelId="{269A3A99-FB57-4CF5-9768-009D6D01DC49}" type="presParOf" srcId="{1BF292E2-7A2B-4D22-9BE9-638B8262912F}" destId="{5B97A5F6-003E-4599-AC66-82F054E8BD0D}" srcOrd="8" destOrd="0" presId="urn:microsoft.com/office/officeart/2008/layout/AscendingPictureAccentProcess"/>
    <dgm:cxn modelId="{ECF6BE11-2183-4E28-BDFB-99B5E8B7FBFA}" type="presParOf" srcId="{1BF292E2-7A2B-4D22-9BE9-638B8262912F}" destId="{C1439155-8945-4D2A-B8EE-82A54EF29C82}" srcOrd="9" destOrd="0" presId="urn:microsoft.com/office/officeart/2008/layout/AscendingPictureAccentProcess"/>
    <dgm:cxn modelId="{42510994-20E2-443F-BDB5-A005388524AB}" type="presParOf" srcId="{1BF292E2-7A2B-4D22-9BE9-638B8262912F}" destId="{B9EC6EC2-5F03-4E87-B285-F85D16ED3B83}" srcOrd="10" destOrd="0" presId="urn:microsoft.com/office/officeart/2008/layout/AscendingPictureAccentProcess"/>
    <dgm:cxn modelId="{C1C23893-E5F6-4A7C-9E87-E6C1493E681A}" type="presParOf" srcId="{1BF292E2-7A2B-4D22-9BE9-638B8262912F}" destId="{70F920BF-02A8-4133-8192-671AFA39BBEB}" srcOrd="11" destOrd="0" presId="urn:microsoft.com/office/officeart/2008/layout/AscendingPictureAccentProcess"/>
    <dgm:cxn modelId="{B9CC81E0-3F86-4853-AC66-C2DAD9BA915B}" type="presParOf" srcId="{1BF292E2-7A2B-4D22-9BE9-638B8262912F}" destId="{74EC42A6-D5A0-450D-8A17-F0CDDD4E0BE4}" srcOrd="12" destOrd="0" presId="urn:microsoft.com/office/officeart/2008/layout/AscendingPictureAccentProcess"/>
    <dgm:cxn modelId="{9746BDB9-F48B-4E30-9459-1B12368BF2CC}" type="presParOf" srcId="{1BF292E2-7A2B-4D22-9BE9-638B8262912F}" destId="{9C0D7E17-D43D-45E9-B7E7-F09334E44763}" srcOrd="13" destOrd="0" presId="urn:microsoft.com/office/officeart/2008/layout/AscendingPictureAccentProcess"/>
    <dgm:cxn modelId="{A538E41F-6C76-4BBD-96DA-6C05580A92CB}" type="presParOf" srcId="{1BF292E2-7A2B-4D22-9BE9-638B8262912F}" destId="{3FD9FAD4-4CBE-4A7A-8E5E-11BFF157FE2B}" srcOrd="14" destOrd="0" presId="urn:microsoft.com/office/officeart/2008/layout/AscendingPictureAccentProcess"/>
    <dgm:cxn modelId="{6E6698C0-40F9-48CC-8BDF-B9195AD60C92}" type="presParOf" srcId="{1BF292E2-7A2B-4D22-9BE9-638B8262912F}" destId="{8D3B8180-3351-4252-A459-DAAF0201AF6B}" srcOrd="15" destOrd="0" presId="urn:microsoft.com/office/officeart/2008/layout/AscendingPictureAccentProcess"/>
    <dgm:cxn modelId="{09A22533-208C-4185-8B0B-6AC0E0833864}" type="presParOf" srcId="{1BF292E2-7A2B-4D22-9BE9-638B8262912F}" destId="{1B4592B5-DED1-4702-82C0-CA32FB7F6D24}" srcOrd="16" destOrd="0" presId="urn:microsoft.com/office/officeart/2008/layout/AscendingPictureAccentProcess"/>
    <dgm:cxn modelId="{86F7DCE4-FD18-4E10-A51D-C8978182C5A7}" type="presParOf" srcId="{1BF292E2-7A2B-4D22-9BE9-638B8262912F}" destId="{F2409DF8-FB03-4B67-87FA-536996587141}" srcOrd="17" destOrd="0" presId="urn:microsoft.com/office/officeart/2008/layout/AscendingPictureAccentProcess"/>
    <dgm:cxn modelId="{C2183972-D88F-420E-BA59-9C5DA4B36000}" type="presParOf" srcId="{1BF292E2-7A2B-4D22-9BE9-638B8262912F}" destId="{D8E10839-A4EA-4803-93A4-1F1343165BFC}" srcOrd="18" destOrd="0" presId="urn:microsoft.com/office/officeart/2008/layout/AscendingPictureAccentProcess"/>
    <dgm:cxn modelId="{1FF6AE1F-8628-45E3-9319-20449783437B}" type="presParOf" srcId="{1BF292E2-7A2B-4D22-9BE9-638B8262912F}" destId="{6CDC86D5-F211-4374-8744-B477929F9060}" srcOrd="19" destOrd="0" presId="urn:microsoft.com/office/officeart/2008/layout/AscendingPictureAccentProcess"/>
    <dgm:cxn modelId="{6A56EBBA-A467-49AD-A4F1-4AA2B9A9DD2D}" type="presParOf" srcId="{6CDC86D5-F211-4374-8744-B477929F9060}" destId="{A5E5814B-7E99-4EDB-918B-7B0655E4CC98}" srcOrd="0" destOrd="0" presId="urn:microsoft.com/office/officeart/2008/layout/AscendingPictureAccentProcess"/>
    <dgm:cxn modelId="{C8613100-F34C-4618-8283-0AEB5E12AF89}" type="presParOf" srcId="{1BF292E2-7A2B-4D22-9BE9-638B8262912F}" destId="{666C847D-D132-495B-BCA9-1194E12FC75F}" srcOrd="20" destOrd="0" presId="urn:microsoft.com/office/officeart/2008/layout/AscendingPictureAccentProcess"/>
    <dgm:cxn modelId="{CE9CA912-4D93-450D-9867-CCDB0F9520E6}" type="presParOf" srcId="{1BF292E2-7A2B-4D22-9BE9-638B8262912F}" destId="{0BAF3564-4D43-4B84-8612-7735D3848569}" srcOrd="21" destOrd="0" presId="urn:microsoft.com/office/officeart/2008/layout/AscendingPictureAccentProcess"/>
    <dgm:cxn modelId="{2E31E3BD-607E-4C0D-AAA4-78D442CC2AF7}" type="presParOf" srcId="{0BAF3564-4D43-4B84-8612-7735D3848569}" destId="{37C4B48A-1181-4D2F-9916-C16D55844262}" srcOrd="0" destOrd="0" presId="urn:microsoft.com/office/officeart/2008/layout/AscendingPictureAccentProcess"/>
    <dgm:cxn modelId="{88529FE4-0438-4B02-8569-49FC413A3B1B}" type="presParOf" srcId="{1BF292E2-7A2B-4D22-9BE9-638B8262912F}" destId="{771DC2D0-EA48-4821-8A60-AA6B3A9B8528}" srcOrd="22" destOrd="0" presId="urn:microsoft.com/office/officeart/2008/layout/AscendingPictureAccentProcess"/>
    <dgm:cxn modelId="{C7242B8A-85D1-4B6A-B70D-58875CCCDF07}" type="presParOf" srcId="{1BF292E2-7A2B-4D22-9BE9-638B8262912F}" destId="{5CA16B89-0C41-4559-9F4E-C1DC8F9A154D}" srcOrd="23" destOrd="0" presId="urn:microsoft.com/office/officeart/2008/layout/AscendingPictureAccentProcess"/>
    <dgm:cxn modelId="{83D13DAC-9C71-4538-BAF0-94C53C821D05}" type="presParOf" srcId="{5CA16B89-0C41-4559-9F4E-C1DC8F9A154D}" destId="{26872347-9587-4148-8ED0-7CD2BA5BBF30}" srcOrd="0" destOrd="0" presId="urn:microsoft.com/office/officeart/2008/layout/AscendingPictureAccentProcess"/>
    <dgm:cxn modelId="{6493AB7B-7799-4B12-BFEA-6970D8126BCB}" type="presParOf" srcId="{1BF292E2-7A2B-4D22-9BE9-638B8262912F}" destId="{DEB8CE46-BF9C-46F2-A6B9-7E67304153E6}" srcOrd="24" destOrd="0" presId="urn:microsoft.com/office/officeart/2008/layout/AscendingPictureAccentProcess"/>
    <dgm:cxn modelId="{8E188B62-704A-4AC8-B882-DFA56B1BF87F}" type="presParOf" srcId="{1BF292E2-7A2B-4D22-9BE9-638B8262912F}" destId="{B9EBB8C0-E244-4332-9B9A-877E6DEABE24}" srcOrd="25" destOrd="0" presId="urn:microsoft.com/office/officeart/2008/layout/AscendingPictureAccentProcess"/>
    <dgm:cxn modelId="{56CF45A9-EAB2-4448-8824-67E01B4AA6BE}" type="presParOf" srcId="{B9EBB8C0-E244-4332-9B9A-877E6DEABE24}" destId="{4CBAFD79-B422-416F-B41E-824362F6E71D}" srcOrd="0" destOrd="0" presId="urn:microsoft.com/office/officeart/2008/layout/AscendingPictureAccentProcess"/>
    <dgm:cxn modelId="{8E96C792-93F6-479E-83D3-48EC2D6C9D95}" type="presParOf" srcId="{1BF292E2-7A2B-4D22-9BE9-638B8262912F}" destId="{D7210DAA-360B-4007-BA4C-2A1CC7F150C4}" srcOrd="26" destOrd="0" presId="urn:microsoft.com/office/officeart/2008/layout/AscendingPictureAccentProcess"/>
    <dgm:cxn modelId="{2B73221C-52CE-4DF3-8C70-4BC8ECBEE64C}" type="presParOf" srcId="{1BF292E2-7A2B-4D22-9BE9-638B8262912F}" destId="{4429413B-8FAC-48E9-A292-2C7FF2B0131B}" srcOrd="27" destOrd="0" presId="urn:microsoft.com/office/officeart/2008/layout/AscendingPictureAccentProcess"/>
    <dgm:cxn modelId="{1FE25130-020A-45D5-BB9C-317D92EB8362}" type="presParOf" srcId="{4429413B-8FAC-48E9-A292-2C7FF2B0131B}" destId="{E01DBDC7-21DF-4E0E-A2CB-810067C4C88E}" srcOrd="0" destOrd="0" presId="urn:microsoft.com/office/officeart/2008/layout/AscendingPictureAccentProcess"/>
    <dgm:cxn modelId="{9EBD1220-2D6A-41C1-B711-CF2C3E6B34C9}" type="presParOf" srcId="{1BF292E2-7A2B-4D22-9BE9-638B8262912F}" destId="{9898595A-20FD-4732-8129-A3126BC84AB4}" srcOrd="28" destOrd="0" presId="urn:microsoft.com/office/officeart/2008/layout/AscendingPictureAccentProcess"/>
    <dgm:cxn modelId="{9AFC1570-AE48-4B18-A081-99EB001CF08E}" type="presParOf" srcId="{1BF292E2-7A2B-4D22-9BE9-638B8262912F}" destId="{AB1C97D8-26EB-45B2-9C09-F5C2AB800CC6}" srcOrd="29" destOrd="0" presId="urn:microsoft.com/office/officeart/2008/layout/AscendingPictureAccentProcess"/>
    <dgm:cxn modelId="{14662C08-A3DE-4837-830C-9D604A73D8E9}" type="presParOf" srcId="{AB1C97D8-26EB-45B2-9C09-F5C2AB800CC6}" destId="{5085D5D9-4047-4805-B435-5212A20E7074}" srcOrd="0" destOrd="0" presId="urn:microsoft.com/office/officeart/2008/layout/AscendingPictureAccentProcess"/>
    <dgm:cxn modelId="{D31499A6-DA42-47AB-B5A8-A469C37DAC7E}" type="presParOf" srcId="{1BF292E2-7A2B-4D22-9BE9-638B8262912F}" destId="{4282116A-FB22-4CD9-B412-BFB2815724E2}" srcOrd="30" destOrd="0" presId="urn:microsoft.com/office/officeart/2008/layout/AscendingPictureAccentProcess"/>
    <dgm:cxn modelId="{C2BBD973-A4FF-45FB-B54E-0D3ADD771B53}" type="presParOf" srcId="{1BF292E2-7A2B-4D22-9BE9-638B8262912F}" destId="{D4D2F3A4-0FAF-4D55-9E26-9558D9A31778}" srcOrd="31" destOrd="0" presId="urn:microsoft.com/office/officeart/2008/layout/AscendingPictureAccentProcess"/>
    <dgm:cxn modelId="{6B916B6C-9489-41F9-A5A1-9B1EBE7E8497}" type="presParOf" srcId="{D4D2F3A4-0FAF-4D55-9E26-9558D9A31778}" destId="{FF58B19F-0BE9-4097-BB93-AA138CEECFF6}" srcOrd="0" destOrd="0" presId="urn:microsoft.com/office/officeart/2008/layout/AscendingPictureAccent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1A659F-2686-4426-9A34-205E8ED00C8C}"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GB"/>
        </a:p>
      </dgm:t>
    </dgm:pt>
    <dgm:pt modelId="{7488F014-932A-4512-8954-F83B8D01C08B}">
      <dgm:prSet phldr="0"/>
      <dgm:spPr/>
      <dgm:t>
        <a:bodyPr/>
        <a:lstStyle/>
        <a:p>
          <a:pPr rtl="0"/>
          <a:r>
            <a:rPr lang="en-GB" sz="1200" dirty="0">
              <a:latin typeface="Aptos Display" panose="02110004020202020204"/>
            </a:rPr>
            <a:t>Clinical Practice</a:t>
          </a:r>
          <a:endParaRPr lang="en-GB" sz="1800" dirty="0">
            <a:latin typeface="Aptos Display" panose="02110004020202020204"/>
          </a:endParaRPr>
        </a:p>
      </dgm:t>
    </dgm:pt>
    <dgm:pt modelId="{E07FBA12-13DA-426B-9D60-F2AB107420DA}" type="parTrans" cxnId="{E36F2C0A-483C-47B0-8668-2C86E8D7B528}">
      <dgm:prSet/>
      <dgm:spPr/>
      <dgm:t>
        <a:bodyPr/>
        <a:lstStyle/>
        <a:p>
          <a:endParaRPr lang="en-GB"/>
        </a:p>
      </dgm:t>
    </dgm:pt>
    <dgm:pt modelId="{4047AB8D-C633-443E-AABF-25BBD58DFCAC}" type="sibTrans" cxnId="{E36F2C0A-483C-47B0-8668-2C86E8D7B528}">
      <dgm:prSet/>
      <dgm:spPr/>
      <dgm:t>
        <a:bodyPr/>
        <a:lstStyle/>
        <a:p>
          <a:endParaRPr lang="en-GB"/>
        </a:p>
      </dgm:t>
    </dgm:pt>
    <dgm:pt modelId="{629DD1E8-BB46-4CF7-AFF8-64E4B1DA9A02}">
      <dgm:prSet phldr="0"/>
      <dgm:spPr/>
      <dgm:t>
        <a:bodyPr/>
        <a:lstStyle/>
        <a:p>
          <a:pPr algn="r" rtl="0"/>
          <a:r>
            <a:rPr lang="en-GB" sz="1200" dirty="0">
              <a:latin typeface="Aptos Display" panose="02110004020202020204"/>
            </a:rPr>
            <a:t>Leadership and Management</a:t>
          </a:r>
          <a:endParaRPr lang="en-GB" sz="1800" dirty="0">
            <a:latin typeface="Aptos Display" panose="02110004020202020204"/>
          </a:endParaRPr>
        </a:p>
      </dgm:t>
    </dgm:pt>
    <dgm:pt modelId="{2C29CFD5-F6B5-40B7-8BF9-A0C51D3A1D64}" type="parTrans" cxnId="{F6E7E9E5-4531-4FEB-9760-20863AD9258C}">
      <dgm:prSet/>
      <dgm:spPr/>
      <dgm:t>
        <a:bodyPr/>
        <a:lstStyle/>
        <a:p>
          <a:endParaRPr lang="en-GB"/>
        </a:p>
      </dgm:t>
    </dgm:pt>
    <dgm:pt modelId="{3ECD76B2-E9D5-4012-B465-33AA4D7431DD}" type="sibTrans" cxnId="{F6E7E9E5-4531-4FEB-9760-20863AD9258C}">
      <dgm:prSet/>
      <dgm:spPr/>
      <dgm:t>
        <a:bodyPr/>
        <a:lstStyle/>
        <a:p>
          <a:endParaRPr lang="en-GB"/>
        </a:p>
      </dgm:t>
    </dgm:pt>
    <dgm:pt modelId="{4C8CCB7D-9A4F-43A3-A87F-C78EF6104643}">
      <dgm:prSet phldr="0"/>
      <dgm:spPr/>
      <dgm:t>
        <a:bodyPr/>
        <a:lstStyle/>
        <a:p>
          <a:pPr algn="r"/>
          <a:r>
            <a:rPr lang="en-GB" sz="1200" dirty="0">
              <a:latin typeface="Aptos Display" panose="02110004020202020204"/>
            </a:rPr>
            <a:t>Research</a:t>
          </a:r>
          <a:endParaRPr lang="en-GB" dirty="0"/>
        </a:p>
      </dgm:t>
    </dgm:pt>
    <dgm:pt modelId="{07AA79F0-F922-4249-8828-B52E5FF20DEA}" type="parTrans" cxnId="{7DD82340-8016-4DEB-8871-455B2C889205}">
      <dgm:prSet/>
      <dgm:spPr/>
      <dgm:t>
        <a:bodyPr/>
        <a:lstStyle/>
        <a:p>
          <a:endParaRPr lang="en-GB"/>
        </a:p>
      </dgm:t>
    </dgm:pt>
    <dgm:pt modelId="{C1FDC7E4-9600-4FEB-A900-282CA33009CD}" type="sibTrans" cxnId="{7DD82340-8016-4DEB-8871-455B2C889205}">
      <dgm:prSet/>
      <dgm:spPr/>
      <dgm:t>
        <a:bodyPr/>
        <a:lstStyle/>
        <a:p>
          <a:endParaRPr lang="en-GB"/>
        </a:p>
      </dgm:t>
    </dgm:pt>
    <dgm:pt modelId="{F1ED8B4A-E0CA-4049-8850-6FCBEE55D626}">
      <dgm:prSet phldr="0"/>
      <dgm:spPr/>
      <dgm:t>
        <a:bodyPr/>
        <a:lstStyle/>
        <a:p>
          <a:pPr algn="r" rtl="0"/>
          <a:r>
            <a:rPr lang="en-GB" sz="1200" dirty="0">
              <a:latin typeface="Aptos Display" panose="02110004020202020204"/>
            </a:rPr>
            <a:t>Education</a:t>
          </a:r>
          <a:endParaRPr lang="en-GB" sz="1800" dirty="0">
            <a:latin typeface="Aptos Display" panose="02110004020202020204"/>
          </a:endParaRPr>
        </a:p>
      </dgm:t>
    </dgm:pt>
    <dgm:pt modelId="{1B610771-0BED-479F-B368-9A7293020208}" type="parTrans" cxnId="{BCC35B77-7180-4F90-B9A9-C868F96E0EEE}">
      <dgm:prSet/>
      <dgm:spPr/>
      <dgm:t>
        <a:bodyPr/>
        <a:lstStyle/>
        <a:p>
          <a:endParaRPr lang="en-GB"/>
        </a:p>
      </dgm:t>
    </dgm:pt>
    <dgm:pt modelId="{C1CA2E7E-4CC8-4E9F-8538-8C32960CEC26}" type="sibTrans" cxnId="{BCC35B77-7180-4F90-B9A9-C868F96E0EEE}">
      <dgm:prSet/>
      <dgm:spPr/>
      <dgm:t>
        <a:bodyPr/>
        <a:lstStyle/>
        <a:p>
          <a:endParaRPr lang="en-GB"/>
        </a:p>
      </dgm:t>
    </dgm:pt>
    <dgm:pt modelId="{A7C5E7AC-BB5E-46F2-B87D-CC9A427843F8}" type="pres">
      <dgm:prSet presAssocID="{221A659F-2686-4426-9A34-205E8ED00C8C}" presName="Name0" presStyleCnt="0">
        <dgm:presLayoutVars>
          <dgm:dir/>
          <dgm:resizeHandles val="exact"/>
        </dgm:presLayoutVars>
      </dgm:prSet>
      <dgm:spPr/>
    </dgm:pt>
    <dgm:pt modelId="{C78281D7-93D6-4D87-B23D-09D38DE56963}" type="pres">
      <dgm:prSet presAssocID="{221A659F-2686-4426-9A34-205E8ED00C8C}" presName="cycle" presStyleCnt="0"/>
      <dgm:spPr/>
    </dgm:pt>
    <dgm:pt modelId="{1A2913CA-1DDC-4234-B042-09FB072BD052}" type="pres">
      <dgm:prSet presAssocID="{7488F014-932A-4512-8954-F83B8D01C08B}" presName="nodeFirstNode" presStyleLbl="node1" presStyleIdx="0" presStyleCnt="4">
        <dgm:presLayoutVars>
          <dgm:bulletEnabled val="1"/>
        </dgm:presLayoutVars>
      </dgm:prSet>
      <dgm:spPr/>
    </dgm:pt>
    <dgm:pt modelId="{DF035CCF-5FEB-4653-8775-904F0B1BA451}" type="pres">
      <dgm:prSet presAssocID="{4047AB8D-C633-443E-AABF-25BBD58DFCAC}" presName="sibTransFirstNode" presStyleLbl="bgShp" presStyleIdx="0" presStyleCnt="1"/>
      <dgm:spPr/>
    </dgm:pt>
    <dgm:pt modelId="{F385F49B-C47A-4245-8023-00353B9B939C}" type="pres">
      <dgm:prSet presAssocID="{629DD1E8-BB46-4CF7-AFF8-64E4B1DA9A02}" presName="nodeFollowingNodes" presStyleLbl="node1" presStyleIdx="1" presStyleCnt="4">
        <dgm:presLayoutVars>
          <dgm:bulletEnabled val="1"/>
        </dgm:presLayoutVars>
      </dgm:prSet>
      <dgm:spPr/>
    </dgm:pt>
    <dgm:pt modelId="{3767C1D8-754A-4D71-892F-0EE37D710765}" type="pres">
      <dgm:prSet presAssocID="{F1ED8B4A-E0CA-4049-8850-6FCBEE55D626}" presName="nodeFollowingNodes" presStyleLbl="node1" presStyleIdx="2" presStyleCnt="4">
        <dgm:presLayoutVars>
          <dgm:bulletEnabled val="1"/>
        </dgm:presLayoutVars>
      </dgm:prSet>
      <dgm:spPr/>
    </dgm:pt>
    <dgm:pt modelId="{225A0278-FE4D-4B5A-8160-47FB23B635E8}" type="pres">
      <dgm:prSet presAssocID="{4C8CCB7D-9A4F-43A3-A87F-C78EF6104643}" presName="nodeFollowingNodes" presStyleLbl="node1" presStyleIdx="3" presStyleCnt="4">
        <dgm:presLayoutVars>
          <dgm:bulletEnabled val="1"/>
        </dgm:presLayoutVars>
      </dgm:prSet>
      <dgm:spPr/>
    </dgm:pt>
  </dgm:ptLst>
  <dgm:cxnLst>
    <dgm:cxn modelId="{E36F2C0A-483C-47B0-8668-2C86E8D7B528}" srcId="{221A659F-2686-4426-9A34-205E8ED00C8C}" destId="{7488F014-932A-4512-8954-F83B8D01C08B}" srcOrd="0" destOrd="0" parTransId="{E07FBA12-13DA-426B-9D60-F2AB107420DA}" sibTransId="{4047AB8D-C633-443E-AABF-25BBD58DFCAC}"/>
    <dgm:cxn modelId="{804B3526-423D-41C5-86C1-D45287C88FF3}" type="presOf" srcId="{629DD1E8-BB46-4CF7-AFF8-64E4B1DA9A02}" destId="{F385F49B-C47A-4245-8023-00353B9B939C}" srcOrd="0" destOrd="0" presId="urn:microsoft.com/office/officeart/2005/8/layout/cycle3"/>
    <dgm:cxn modelId="{7DD82340-8016-4DEB-8871-455B2C889205}" srcId="{221A659F-2686-4426-9A34-205E8ED00C8C}" destId="{4C8CCB7D-9A4F-43A3-A87F-C78EF6104643}" srcOrd="3" destOrd="0" parTransId="{07AA79F0-F922-4249-8828-B52E5FF20DEA}" sibTransId="{C1FDC7E4-9600-4FEB-A900-282CA33009CD}"/>
    <dgm:cxn modelId="{09D56B47-7AA1-488B-9525-B1847FDF6AA4}" type="presOf" srcId="{4047AB8D-C633-443E-AABF-25BBD58DFCAC}" destId="{DF035CCF-5FEB-4653-8775-904F0B1BA451}" srcOrd="0" destOrd="0" presId="urn:microsoft.com/office/officeart/2005/8/layout/cycle3"/>
    <dgm:cxn modelId="{BCC35B77-7180-4F90-B9A9-C868F96E0EEE}" srcId="{221A659F-2686-4426-9A34-205E8ED00C8C}" destId="{F1ED8B4A-E0CA-4049-8850-6FCBEE55D626}" srcOrd="2" destOrd="0" parTransId="{1B610771-0BED-479F-B368-9A7293020208}" sibTransId="{C1CA2E7E-4CC8-4E9F-8538-8C32960CEC26}"/>
    <dgm:cxn modelId="{EA016BA1-468B-443C-A610-4C718B2F2C26}" type="presOf" srcId="{221A659F-2686-4426-9A34-205E8ED00C8C}" destId="{A7C5E7AC-BB5E-46F2-B87D-CC9A427843F8}" srcOrd="0" destOrd="0" presId="urn:microsoft.com/office/officeart/2005/8/layout/cycle3"/>
    <dgm:cxn modelId="{3627E8C9-7197-4044-871D-1520DD603A87}" type="presOf" srcId="{F1ED8B4A-E0CA-4049-8850-6FCBEE55D626}" destId="{3767C1D8-754A-4D71-892F-0EE37D710765}" srcOrd="0" destOrd="0" presId="urn:microsoft.com/office/officeart/2005/8/layout/cycle3"/>
    <dgm:cxn modelId="{F6E7E9E5-4531-4FEB-9760-20863AD9258C}" srcId="{221A659F-2686-4426-9A34-205E8ED00C8C}" destId="{629DD1E8-BB46-4CF7-AFF8-64E4B1DA9A02}" srcOrd="1" destOrd="0" parTransId="{2C29CFD5-F6B5-40B7-8BF9-A0C51D3A1D64}" sibTransId="{3ECD76B2-E9D5-4012-B465-33AA4D7431DD}"/>
    <dgm:cxn modelId="{0F4762F7-3EC5-4799-990F-9EC2D7F4074B}" type="presOf" srcId="{7488F014-932A-4512-8954-F83B8D01C08B}" destId="{1A2913CA-1DDC-4234-B042-09FB072BD052}" srcOrd="0" destOrd="0" presId="urn:microsoft.com/office/officeart/2005/8/layout/cycle3"/>
    <dgm:cxn modelId="{3DA85AFB-BF2C-4D4A-95FC-9A0CC38A667F}" type="presOf" srcId="{4C8CCB7D-9A4F-43A3-A87F-C78EF6104643}" destId="{225A0278-FE4D-4B5A-8160-47FB23B635E8}" srcOrd="0" destOrd="0" presId="urn:microsoft.com/office/officeart/2005/8/layout/cycle3"/>
    <dgm:cxn modelId="{E8B29B44-4D30-4F0E-B5D5-20CE9D77E4D2}" type="presParOf" srcId="{A7C5E7AC-BB5E-46F2-B87D-CC9A427843F8}" destId="{C78281D7-93D6-4D87-B23D-09D38DE56963}" srcOrd="0" destOrd="0" presId="urn:microsoft.com/office/officeart/2005/8/layout/cycle3"/>
    <dgm:cxn modelId="{4789BB57-4427-431E-9D4D-1B0092E2428B}" type="presParOf" srcId="{C78281D7-93D6-4D87-B23D-09D38DE56963}" destId="{1A2913CA-1DDC-4234-B042-09FB072BD052}" srcOrd="0" destOrd="0" presId="urn:microsoft.com/office/officeart/2005/8/layout/cycle3"/>
    <dgm:cxn modelId="{27D9C15C-2E86-4809-96CE-7E123C04DBDF}" type="presParOf" srcId="{C78281D7-93D6-4D87-B23D-09D38DE56963}" destId="{DF035CCF-5FEB-4653-8775-904F0B1BA451}" srcOrd="1" destOrd="0" presId="urn:microsoft.com/office/officeart/2005/8/layout/cycle3"/>
    <dgm:cxn modelId="{D376DF4E-2871-4A0C-9C6A-3A07269DF2F4}" type="presParOf" srcId="{C78281D7-93D6-4D87-B23D-09D38DE56963}" destId="{F385F49B-C47A-4245-8023-00353B9B939C}" srcOrd="2" destOrd="0" presId="urn:microsoft.com/office/officeart/2005/8/layout/cycle3"/>
    <dgm:cxn modelId="{14BF51C4-905F-4FA1-BA48-B18A048CD1B1}" type="presParOf" srcId="{C78281D7-93D6-4D87-B23D-09D38DE56963}" destId="{3767C1D8-754A-4D71-892F-0EE37D710765}" srcOrd="3" destOrd="0" presId="urn:microsoft.com/office/officeart/2005/8/layout/cycle3"/>
    <dgm:cxn modelId="{B0F80931-69C5-406D-ACAC-616DC6359770}" type="presParOf" srcId="{C78281D7-93D6-4D87-B23D-09D38DE56963}" destId="{225A0278-FE4D-4B5A-8160-47FB23B635E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BBE645-9E85-4760-B357-CC52B0C34078}" type="doc">
      <dgm:prSet loTypeId="urn:microsoft.com/office/officeart/2005/8/layout/vList3" loCatId="picture" qsTypeId="urn:microsoft.com/office/officeart/2005/8/quickstyle/simple1" qsCatId="simple" csTypeId="urn:microsoft.com/office/officeart/2005/8/colors/colorful2" csCatId="colorful" phldr="1"/>
      <dgm:spPr/>
      <dgm:t>
        <a:bodyPr/>
        <a:lstStyle/>
        <a:p>
          <a:endParaRPr lang="en-GB"/>
        </a:p>
      </dgm:t>
    </dgm:pt>
    <dgm:pt modelId="{8EC96B4E-8869-4FBD-A56B-C27FE7845C3F}">
      <dgm:prSet phldrT="[Text]" phldr="0" custT="1"/>
      <dgm:spPr/>
      <dgm:t>
        <a:bodyPr/>
        <a:lstStyle/>
        <a:p>
          <a:pPr rtl="0"/>
          <a:r>
            <a:rPr lang="en-GB" sz="2400" b="1" dirty="0">
              <a:latin typeface="Gill Sans MT" panose="020B0502020104020203"/>
            </a:rPr>
            <a:t>Clinical Practice</a:t>
          </a:r>
          <a:endParaRPr lang="en-GB" sz="2400" b="1" dirty="0"/>
        </a:p>
      </dgm:t>
    </dgm:pt>
    <dgm:pt modelId="{FED6EBF2-A6E9-4F05-98AB-3E18C2270D10}" type="parTrans" cxnId="{57BFA91F-A418-4C74-8526-4E928FD1EECF}">
      <dgm:prSet/>
      <dgm:spPr/>
      <dgm:t>
        <a:bodyPr/>
        <a:lstStyle/>
        <a:p>
          <a:endParaRPr lang="en-GB"/>
        </a:p>
      </dgm:t>
    </dgm:pt>
    <dgm:pt modelId="{CB8E67D4-B46F-4EAC-8DD4-F1465756810A}" type="sibTrans" cxnId="{57BFA91F-A418-4C74-8526-4E928FD1EECF}">
      <dgm:prSet/>
      <dgm:spPr/>
      <dgm:t>
        <a:bodyPr/>
        <a:lstStyle/>
        <a:p>
          <a:endParaRPr lang="en-GB"/>
        </a:p>
      </dgm:t>
    </dgm:pt>
    <dgm:pt modelId="{10B01238-6BAC-47EF-85EF-F06ECC5DD32D}" type="pres">
      <dgm:prSet presAssocID="{BEBBE645-9E85-4760-B357-CC52B0C34078}" presName="linearFlow" presStyleCnt="0">
        <dgm:presLayoutVars>
          <dgm:dir/>
          <dgm:resizeHandles val="exact"/>
        </dgm:presLayoutVars>
      </dgm:prSet>
      <dgm:spPr/>
    </dgm:pt>
    <dgm:pt modelId="{C7C3A4DA-8EAB-45A6-B343-7265B5B41E88}" type="pres">
      <dgm:prSet presAssocID="{8EC96B4E-8869-4FBD-A56B-C27FE7845C3F}" presName="composite" presStyleCnt="0"/>
      <dgm:spPr/>
    </dgm:pt>
    <dgm:pt modelId="{FC323E88-2C85-4436-82D1-7759E46FF9C0}" type="pres">
      <dgm:prSet presAssocID="{8EC96B4E-8869-4FBD-A56B-C27FE7845C3F}" presName="imgShp" presStyleLbl="fgImgPlace1" presStyleIdx="0" presStyleCnt="1"/>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46000" r="-46000"/>
          </a:stretch>
        </a:blipFill>
      </dgm:spPr>
    </dgm:pt>
    <dgm:pt modelId="{A09D6B3A-D541-4433-ACC6-E49871AB65CB}" type="pres">
      <dgm:prSet presAssocID="{8EC96B4E-8869-4FBD-A56B-C27FE7845C3F}" presName="txShp" presStyleLbl="node1" presStyleIdx="0" presStyleCnt="1">
        <dgm:presLayoutVars>
          <dgm:bulletEnabled val="1"/>
        </dgm:presLayoutVars>
      </dgm:prSet>
      <dgm:spPr/>
    </dgm:pt>
  </dgm:ptLst>
  <dgm:cxnLst>
    <dgm:cxn modelId="{57BFA91F-A418-4C74-8526-4E928FD1EECF}" srcId="{BEBBE645-9E85-4760-B357-CC52B0C34078}" destId="{8EC96B4E-8869-4FBD-A56B-C27FE7845C3F}" srcOrd="0" destOrd="0" parTransId="{FED6EBF2-A6E9-4F05-98AB-3E18C2270D10}" sibTransId="{CB8E67D4-B46F-4EAC-8DD4-F1465756810A}"/>
    <dgm:cxn modelId="{32EAC377-3683-4981-9F68-8440580F763A}" type="presOf" srcId="{BEBBE645-9E85-4760-B357-CC52B0C34078}" destId="{10B01238-6BAC-47EF-85EF-F06ECC5DD32D}" srcOrd="0" destOrd="0" presId="urn:microsoft.com/office/officeart/2005/8/layout/vList3"/>
    <dgm:cxn modelId="{4C0CBEA3-007D-43B1-A377-B6627508AC37}" type="presOf" srcId="{8EC96B4E-8869-4FBD-A56B-C27FE7845C3F}" destId="{A09D6B3A-D541-4433-ACC6-E49871AB65CB}" srcOrd="0" destOrd="0" presId="urn:microsoft.com/office/officeart/2005/8/layout/vList3"/>
    <dgm:cxn modelId="{EE953E8A-9CDA-4634-B73F-4FB00F489B53}" type="presParOf" srcId="{10B01238-6BAC-47EF-85EF-F06ECC5DD32D}" destId="{C7C3A4DA-8EAB-45A6-B343-7265B5B41E88}" srcOrd="0" destOrd="0" presId="urn:microsoft.com/office/officeart/2005/8/layout/vList3"/>
    <dgm:cxn modelId="{DDC88FE4-2D29-4F24-AAF0-3BCDBD66B5C1}" type="presParOf" srcId="{C7C3A4DA-8EAB-45A6-B343-7265B5B41E88}" destId="{FC323E88-2C85-4436-82D1-7759E46FF9C0}" srcOrd="0" destOrd="0" presId="urn:microsoft.com/office/officeart/2005/8/layout/vList3"/>
    <dgm:cxn modelId="{848E098E-8941-4AAA-B1E8-DDB03044C9BB}" type="presParOf" srcId="{C7C3A4DA-8EAB-45A6-B343-7265B5B41E88}" destId="{A09D6B3A-D541-4433-ACC6-E49871AB65C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BBE645-9E85-4760-B357-CC52B0C34078}" type="doc">
      <dgm:prSet loTypeId="urn:microsoft.com/office/officeart/2005/8/layout/vList3" loCatId="picture" qsTypeId="urn:microsoft.com/office/officeart/2005/8/quickstyle/simple1" qsCatId="simple" csTypeId="urn:microsoft.com/office/officeart/2005/8/colors/colorful4" csCatId="colorful" phldr="1"/>
      <dgm:spPr/>
      <dgm:t>
        <a:bodyPr/>
        <a:lstStyle/>
        <a:p>
          <a:endParaRPr lang="en-GB"/>
        </a:p>
      </dgm:t>
    </dgm:pt>
    <dgm:pt modelId="{8EC96B4E-8869-4FBD-A56B-C27FE7845C3F}">
      <dgm:prSet phldrT="[Text]" phldr="0" custT="1"/>
      <dgm:spPr/>
      <dgm:t>
        <a:bodyPr/>
        <a:lstStyle/>
        <a:p>
          <a:pPr rtl="0"/>
          <a:r>
            <a:rPr lang="en-GB" sz="2400" b="1" dirty="0">
              <a:latin typeface="Gill Sans MT" panose="020B0502020104020203"/>
            </a:rPr>
            <a:t>Leadership &amp; Management</a:t>
          </a:r>
          <a:endParaRPr lang="en-GB" sz="2400" b="1" dirty="0"/>
        </a:p>
      </dgm:t>
    </dgm:pt>
    <dgm:pt modelId="{FED6EBF2-A6E9-4F05-98AB-3E18C2270D10}" type="parTrans" cxnId="{57BFA91F-A418-4C74-8526-4E928FD1EECF}">
      <dgm:prSet/>
      <dgm:spPr/>
      <dgm:t>
        <a:bodyPr/>
        <a:lstStyle/>
        <a:p>
          <a:endParaRPr lang="en-GB"/>
        </a:p>
      </dgm:t>
    </dgm:pt>
    <dgm:pt modelId="{CB8E67D4-B46F-4EAC-8DD4-F1465756810A}" type="sibTrans" cxnId="{57BFA91F-A418-4C74-8526-4E928FD1EECF}">
      <dgm:prSet/>
      <dgm:spPr/>
      <dgm:t>
        <a:bodyPr/>
        <a:lstStyle/>
        <a:p>
          <a:endParaRPr lang="en-GB"/>
        </a:p>
      </dgm:t>
    </dgm:pt>
    <dgm:pt modelId="{10B01238-6BAC-47EF-85EF-F06ECC5DD32D}" type="pres">
      <dgm:prSet presAssocID="{BEBBE645-9E85-4760-B357-CC52B0C34078}" presName="linearFlow" presStyleCnt="0">
        <dgm:presLayoutVars>
          <dgm:dir/>
          <dgm:resizeHandles val="exact"/>
        </dgm:presLayoutVars>
      </dgm:prSet>
      <dgm:spPr/>
    </dgm:pt>
    <dgm:pt modelId="{C7C3A4DA-8EAB-45A6-B343-7265B5B41E88}" type="pres">
      <dgm:prSet presAssocID="{8EC96B4E-8869-4FBD-A56B-C27FE7845C3F}" presName="composite" presStyleCnt="0"/>
      <dgm:spPr/>
    </dgm:pt>
    <dgm:pt modelId="{FC323E88-2C85-4436-82D1-7759E46FF9C0}" type="pres">
      <dgm:prSet presAssocID="{8EC96B4E-8869-4FBD-A56B-C27FE7845C3F}" presName="imgShp" presStyleLbl="fgImgPlace1" presStyleIdx="0" presStyleCnt="1"/>
      <dgm:spPr>
        <a:blipFill>
          <a:blip xmlns:r="http://schemas.openxmlformats.org/officeDocument/2006/relationships" r:embed="rId1"/>
          <a:srcRect/>
          <a:stretch>
            <a:fillRect l="-5000" r="-5000"/>
          </a:stretch>
        </a:blipFill>
      </dgm:spPr>
      <dgm:extLst>
        <a:ext uri="{E40237B7-FDA0-4F09-8148-C483321AD2D9}">
          <dgm14:cNvPr xmlns:dgm14="http://schemas.microsoft.com/office/drawing/2010/diagram" id="0" name="" descr="Teamwork PNG Transparent Images - PNG All"/>
        </a:ext>
      </dgm:extLst>
    </dgm:pt>
    <dgm:pt modelId="{A09D6B3A-D541-4433-ACC6-E49871AB65CB}" type="pres">
      <dgm:prSet presAssocID="{8EC96B4E-8869-4FBD-A56B-C27FE7845C3F}" presName="txShp" presStyleLbl="node1" presStyleIdx="0" presStyleCnt="1">
        <dgm:presLayoutVars>
          <dgm:bulletEnabled val="1"/>
        </dgm:presLayoutVars>
      </dgm:prSet>
      <dgm:spPr/>
    </dgm:pt>
  </dgm:ptLst>
  <dgm:cxnLst>
    <dgm:cxn modelId="{57BFA91F-A418-4C74-8526-4E928FD1EECF}" srcId="{BEBBE645-9E85-4760-B357-CC52B0C34078}" destId="{8EC96B4E-8869-4FBD-A56B-C27FE7845C3F}" srcOrd="0" destOrd="0" parTransId="{FED6EBF2-A6E9-4F05-98AB-3E18C2270D10}" sibTransId="{CB8E67D4-B46F-4EAC-8DD4-F1465756810A}"/>
    <dgm:cxn modelId="{32EAC377-3683-4981-9F68-8440580F763A}" type="presOf" srcId="{BEBBE645-9E85-4760-B357-CC52B0C34078}" destId="{10B01238-6BAC-47EF-85EF-F06ECC5DD32D}" srcOrd="0" destOrd="0" presId="urn:microsoft.com/office/officeart/2005/8/layout/vList3"/>
    <dgm:cxn modelId="{4C0CBEA3-007D-43B1-A377-B6627508AC37}" type="presOf" srcId="{8EC96B4E-8869-4FBD-A56B-C27FE7845C3F}" destId="{A09D6B3A-D541-4433-ACC6-E49871AB65CB}" srcOrd="0" destOrd="0" presId="urn:microsoft.com/office/officeart/2005/8/layout/vList3"/>
    <dgm:cxn modelId="{EE953E8A-9CDA-4634-B73F-4FB00F489B53}" type="presParOf" srcId="{10B01238-6BAC-47EF-85EF-F06ECC5DD32D}" destId="{C7C3A4DA-8EAB-45A6-B343-7265B5B41E88}" srcOrd="0" destOrd="0" presId="urn:microsoft.com/office/officeart/2005/8/layout/vList3"/>
    <dgm:cxn modelId="{DDC88FE4-2D29-4F24-AAF0-3BCDBD66B5C1}" type="presParOf" srcId="{C7C3A4DA-8EAB-45A6-B343-7265B5B41E88}" destId="{FC323E88-2C85-4436-82D1-7759E46FF9C0}" srcOrd="0" destOrd="0" presId="urn:microsoft.com/office/officeart/2005/8/layout/vList3"/>
    <dgm:cxn modelId="{848E098E-8941-4AAA-B1E8-DDB03044C9BB}" type="presParOf" srcId="{C7C3A4DA-8EAB-45A6-B343-7265B5B41E88}" destId="{A09D6B3A-D541-4433-ACC6-E49871AB65C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BBE645-9E85-4760-B357-CC52B0C34078}" type="doc">
      <dgm:prSet loTypeId="urn:microsoft.com/office/officeart/2005/8/layout/vList3" loCatId="picture" qsTypeId="urn:microsoft.com/office/officeart/2005/8/quickstyle/simple1" qsCatId="simple" csTypeId="urn:microsoft.com/office/officeart/2005/8/colors/colorful3" csCatId="colorful" phldr="1"/>
      <dgm:spPr/>
      <dgm:t>
        <a:bodyPr/>
        <a:lstStyle/>
        <a:p>
          <a:endParaRPr lang="en-GB"/>
        </a:p>
      </dgm:t>
    </dgm:pt>
    <dgm:pt modelId="{8EC96B4E-8869-4FBD-A56B-C27FE7845C3F}">
      <dgm:prSet phldrT="[Text]" phldr="0" custT="1"/>
      <dgm:spPr/>
      <dgm:t>
        <a:bodyPr/>
        <a:lstStyle/>
        <a:p>
          <a:r>
            <a:rPr lang="en-GB" sz="2400" b="1" dirty="0"/>
            <a:t>Education</a:t>
          </a:r>
        </a:p>
      </dgm:t>
    </dgm:pt>
    <dgm:pt modelId="{FED6EBF2-A6E9-4F05-98AB-3E18C2270D10}" type="parTrans" cxnId="{57BFA91F-A418-4C74-8526-4E928FD1EECF}">
      <dgm:prSet/>
      <dgm:spPr/>
      <dgm:t>
        <a:bodyPr/>
        <a:lstStyle/>
        <a:p>
          <a:endParaRPr lang="en-GB"/>
        </a:p>
      </dgm:t>
    </dgm:pt>
    <dgm:pt modelId="{CB8E67D4-B46F-4EAC-8DD4-F1465756810A}" type="sibTrans" cxnId="{57BFA91F-A418-4C74-8526-4E928FD1EECF}">
      <dgm:prSet/>
      <dgm:spPr/>
      <dgm:t>
        <a:bodyPr/>
        <a:lstStyle/>
        <a:p>
          <a:endParaRPr lang="en-GB"/>
        </a:p>
      </dgm:t>
    </dgm:pt>
    <dgm:pt modelId="{10B01238-6BAC-47EF-85EF-F06ECC5DD32D}" type="pres">
      <dgm:prSet presAssocID="{BEBBE645-9E85-4760-B357-CC52B0C34078}" presName="linearFlow" presStyleCnt="0">
        <dgm:presLayoutVars>
          <dgm:dir/>
          <dgm:resizeHandles val="exact"/>
        </dgm:presLayoutVars>
      </dgm:prSet>
      <dgm:spPr/>
    </dgm:pt>
    <dgm:pt modelId="{C7C3A4DA-8EAB-45A6-B343-7265B5B41E88}" type="pres">
      <dgm:prSet presAssocID="{8EC96B4E-8869-4FBD-A56B-C27FE7845C3F}" presName="composite" presStyleCnt="0"/>
      <dgm:spPr/>
    </dgm:pt>
    <dgm:pt modelId="{FC323E88-2C85-4436-82D1-7759E46FF9C0}" type="pres">
      <dgm:prSet presAssocID="{8EC96B4E-8869-4FBD-A56B-C27FE7845C3F}" presName="imgShp" presStyleLbl="fgImgPlace1" presStyleIdx="0" presStyleCnt="1"/>
      <dgm:spPr>
        <a:blipFill>
          <a:blip xmlns:r="http://schemas.openxmlformats.org/officeDocument/2006/relationships" r:embed="rId1"/>
          <a:srcRect/>
          <a:stretch>
            <a:fillRect l="-5000" r="-5000"/>
          </a:stretch>
        </a:blipFill>
      </dgm:spPr>
    </dgm:pt>
    <dgm:pt modelId="{A09D6B3A-D541-4433-ACC6-E49871AB65CB}" type="pres">
      <dgm:prSet presAssocID="{8EC96B4E-8869-4FBD-A56B-C27FE7845C3F}" presName="txShp" presStyleLbl="node1" presStyleIdx="0" presStyleCnt="1">
        <dgm:presLayoutVars>
          <dgm:bulletEnabled val="1"/>
        </dgm:presLayoutVars>
      </dgm:prSet>
      <dgm:spPr/>
    </dgm:pt>
  </dgm:ptLst>
  <dgm:cxnLst>
    <dgm:cxn modelId="{57BFA91F-A418-4C74-8526-4E928FD1EECF}" srcId="{BEBBE645-9E85-4760-B357-CC52B0C34078}" destId="{8EC96B4E-8869-4FBD-A56B-C27FE7845C3F}" srcOrd="0" destOrd="0" parTransId="{FED6EBF2-A6E9-4F05-98AB-3E18C2270D10}" sibTransId="{CB8E67D4-B46F-4EAC-8DD4-F1465756810A}"/>
    <dgm:cxn modelId="{32EAC377-3683-4981-9F68-8440580F763A}" type="presOf" srcId="{BEBBE645-9E85-4760-B357-CC52B0C34078}" destId="{10B01238-6BAC-47EF-85EF-F06ECC5DD32D}" srcOrd="0" destOrd="0" presId="urn:microsoft.com/office/officeart/2005/8/layout/vList3"/>
    <dgm:cxn modelId="{4C0CBEA3-007D-43B1-A377-B6627508AC37}" type="presOf" srcId="{8EC96B4E-8869-4FBD-A56B-C27FE7845C3F}" destId="{A09D6B3A-D541-4433-ACC6-E49871AB65CB}" srcOrd="0" destOrd="0" presId="urn:microsoft.com/office/officeart/2005/8/layout/vList3"/>
    <dgm:cxn modelId="{EE953E8A-9CDA-4634-B73F-4FB00F489B53}" type="presParOf" srcId="{10B01238-6BAC-47EF-85EF-F06ECC5DD32D}" destId="{C7C3A4DA-8EAB-45A6-B343-7265B5B41E88}" srcOrd="0" destOrd="0" presId="urn:microsoft.com/office/officeart/2005/8/layout/vList3"/>
    <dgm:cxn modelId="{DDC88FE4-2D29-4F24-AAF0-3BCDBD66B5C1}" type="presParOf" srcId="{C7C3A4DA-8EAB-45A6-B343-7265B5B41E88}" destId="{FC323E88-2C85-4436-82D1-7759E46FF9C0}" srcOrd="0" destOrd="0" presId="urn:microsoft.com/office/officeart/2005/8/layout/vList3"/>
    <dgm:cxn modelId="{848E098E-8941-4AAA-B1E8-DDB03044C9BB}" type="presParOf" srcId="{C7C3A4DA-8EAB-45A6-B343-7265B5B41E88}" destId="{A09D6B3A-D541-4433-ACC6-E49871AB65C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BBE645-9E85-4760-B357-CC52B0C34078}" type="doc">
      <dgm:prSet loTypeId="urn:microsoft.com/office/officeart/2005/8/layout/vList3" loCatId="picture" qsTypeId="urn:microsoft.com/office/officeart/2005/8/quickstyle/simple1" qsCatId="simple" csTypeId="urn:microsoft.com/office/officeart/2005/8/colors/accent5_2" csCatId="accent5" phldr="1"/>
      <dgm:spPr/>
      <dgm:t>
        <a:bodyPr/>
        <a:lstStyle/>
        <a:p>
          <a:endParaRPr lang="en-GB"/>
        </a:p>
      </dgm:t>
    </dgm:pt>
    <dgm:pt modelId="{8EC96B4E-8869-4FBD-A56B-C27FE7845C3F}">
      <dgm:prSet phldrT="[Text]" phldr="0" custT="1"/>
      <dgm:spPr/>
      <dgm:t>
        <a:bodyPr/>
        <a:lstStyle/>
        <a:p>
          <a:r>
            <a:rPr lang="en-GB" sz="2400" b="1" dirty="0">
              <a:latin typeface="Gill Sans MT" panose="020B0502020104020203"/>
            </a:rPr>
            <a:t>Research</a:t>
          </a:r>
          <a:endParaRPr lang="en-GB" sz="2400" b="1" dirty="0"/>
        </a:p>
      </dgm:t>
    </dgm:pt>
    <dgm:pt modelId="{FED6EBF2-A6E9-4F05-98AB-3E18C2270D10}" type="parTrans" cxnId="{57BFA91F-A418-4C74-8526-4E928FD1EECF}">
      <dgm:prSet/>
      <dgm:spPr/>
      <dgm:t>
        <a:bodyPr/>
        <a:lstStyle/>
        <a:p>
          <a:endParaRPr lang="en-GB"/>
        </a:p>
      </dgm:t>
    </dgm:pt>
    <dgm:pt modelId="{CB8E67D4-B46F-4EAC-8DD4-F1465756810A}" type="sibTrans" cxnId="{57BFA91F-A418-4C74-8526-4E928FD1EECF}">
      <dgm:prSet/>
      <dgm:spPr/>
      <dgm:t>
        <a:bodyPr/>
        <a:lstStyle/>
        <a:p>
          <a:endParaRPr lang="en-GB"/>
        </a:p>
      </dgm:t>
    </dgm:pt>
    <dgm:pt modelId="{10B01238-6BAC-47EF-85EF-F06ECC5DD32D}" type="pres">
      <dgm:prSet presAssocID="{BEBBE645-9E85-4760-B357-CC52B0C34078}" presName="linearFlow" presStyleCnt="0">
        <dgm:presLayoutVars>
          <dgm:dir/>
          <dgm:resizeHandles val="exact"/>
        </dgm:presLayoutVars>
      </dgm:prSet>
      <dgm:spPr/>
    </dgm:pt>
    <dgm:pt modelId="{C7C3A4DA-8EAB-45A6-B343-7265B5B41E88}" type="pres">
      <dgm:prSet presAssocID="{8EC96B4E-8869-4FBD-A56B-C27FE7845C3F}" presName="composite" presStyleCnt="0"/>
      <dgm:spPr/>
    </dgm:pt>
    <dgm:pt modelId="{FC323E88-2C85-4436-82D1-7759E46FF9C0}" type="pres">
      <dgm:prSet presAssocID="{8EC96B4E-8869-4FBD-A56B-C27FE7845C3F}" presName="imgShp" presStyleLbl="fgImgPlace1" presStyleIdx="0" presStyleCnt="1"/>
      <dgm:spPr>
        <a:blipFill>
          <a:blip xmlns:r="http://schemas.openxmlformats.org/officeDocument/2006/relationships" r:embed="rId1"/>
          <a:srcRect/>
          <a:stretch>
            <a:fillRect l="-5000" r="-5000"/>
          </a:stretch>
        </a:blipFill>
      </dgm:spPr>
      <dgm:extLst>
        <a:ext uri="{E40237B7-FDA0-4F09-8148-C483321AD2D9}">
          <dgm14:cNvPr xmlns:dgm14="http://schemas.microsoft.com/office/drawing/2010/diagram" id="0" name="" descr="Capital Structure, Growth and Profitability: Evidence from Domestic Com...."/>
        </a:ext>
      </dgm:extLst>
    </dgm:pt>
    <dgm:pt modelId="{A09D6B3A-D541-4433-ACC6-E49871AB65CB}" type="pres">
      <dgm:prSet presAssocID="{8EC96B4E-8869-4FBD-A56B-C27FE7845C3F}" presName="txShp" presStyleLbl="node1" presStyleIdx="0" presStyleCnt="1" custLinFactNeighborX="3343" custLinFactNeighborY="-1810">
        <dgm:presLayoutVars>
          <dgm:bulletEnabled val="1"/>
        </dgm:presLayoutVars>
      </dgm:prSet>
      <dgm:spPr/>
    </dgm:pt>
  </dgm:ptLst>
  <dgm:cxnLst>
    <dgm:cxn modelId="{57BFA91F-A418-4C74-8526-4E928FD1EECF}" srcId="{BEBBE645-9E85-4760-B357-CC52B0C34078}" destId="{8EC96B4E-8869-4FBD-A56B-C27FE7845C3F}" srcOrd="0" destOrd="0" parTransId="{FED6EBF2-A6E9-4F05-98AB-3E18C2270D10}" sibTransId="{CB8E67D4-B46F-4EAC-8DD4-F1465756810A}"/>
    <dgm:cxn modelId="{32EAC377-3683-4981-9F68-8440580F763A}" type="presOf" srcId="{BEBBE645-9E85-4760-B357-CC52B0C34078}" destId="{10B01238-6BAC-47EF-85EF-F06ECC5DD32D}" srcOrd="0" destOrd="0" presId="urn:microsoft.com/office/officeart/2005/8/layout/vList3"/>
    <dgm:cxn modelId="{4C0CBEA3-007D-43B1-A377-B6627508AC37}" type="presOf" srcId="{8EC96B4E-8869-4FBD-A56B-C27FE7845C3F}" destId="{A09D6B3A-D541-4433-ACC6-E49871AB65CB}" srcOrd="0" destOrd="0" presId="urn:microsoft.com/office/officeart/2005/8/layout/vList3"/>
    <dgm:cxn modelId="{EE953E8A-9CDA-4634-B73F-4FB00F489B53}" type="presParOf" srcId="{10B01238-6BAC-47EF-85EF-F06ECC5DD32D}" destId="{C7C3A4DA-8EAB-45A6-B343-7265B5B41E88}" srcOrd="0" destOrd="0" presId="urn:microsoft.com/office/officeart/2005/8/layout/vList3"/>
    <dgm:cxn modelId="{DDC88FE4-2D29-4F24-AAF0-3BCDBD66B5C1}" type="presParOf" srcId="{C7C3A4DA-8EAB-45A6-B343-7265B5B41E88}" destId="{FC323E88-2C85-4436-82D1-7759E46FF9C0}" srcOrd="0" destOrd="0" presId="urn:microsoft.com/office/officeart/2005/8/layout/vList3"/>
    <dgm:cxn modelId="{848E098E-8941-4AAA-B1E8-DDB03044C9BB}" type="presParOf" srcId="{C7C3A4DA-8EAB-45A6-B343-7265B5B41E88}" destId="{A09D6B3A-D541-4433-ACC6-E49871AB65C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BBE645-9E85-4760-B357-CC52B0C34078}" type="doc">
      <dgm:prSet loTypeId="urn:microsoft.com/office/officeart/2005/8/layout/vList3" loCatId="picture" qsTypeId="urn:microsoft.com/office/officeart/2005/8/quickstyle/simple1" qsCatId="simple" csTypeId="urn:microsoft.com/office/officeart/2005/8/colors/accent5_2" csCatId="accent5" phldr="1"/>
      <dgm:spPr/>
      <dgm:t>
        <a:bodyPr/>
        <a:lstStyle/>
        <a:p>
          <a:endParaRPr lang="en-GB"/>
        </a:p>
      </dgm:t>
    </dgm:pt>
    <dgm:pt modelId="{8EC96B4E-8869-4FBD-A56B-C27FE7845C3F}">
      <dgm:prSet phldrT="[Text]" phldr="0" custT="1"/>
      <dgm:spPr>
        <a:solidFill>
          <a:schemeClr val="accent6"/>
        </a:solidFill>
      </dgm:spPr>
      <dgm:t>
        <a:bodyPr/>
        <a:lstStyle/>
        <a:p>
          <a:r>
            <a:rPr lang="en-GB" sz="2400" b="1" dirty="0"/>
            <a:t>Development Journey</a:t>
          </a:r>
        </a:p>
      </dgm:t>
    </dgm:pt>
    <dgm:pt modelId="{FED6EBF2-A6E9-4F05-98AB-3E18C2270D10}" type="parTrans" cxnId="{57BFA91F-A418-4C74-8526-4E928FD1EECF}">
      <dgm:prSet/>
      <dgm:spPr/>
      <dgm:t>
        <a:bodyPr/>
        <a:lstStyle/>
        <a:p>
          <a:endParaRPr lang="en-GB"/>
        </a:p>
      </dgm:t>
    </dgm:pt>
    <dgm:pt modelId="{CB8E67D4-B46F-4EAC-8DD4-F1465756810A}" type="sibTrans" cxnId="{57BFA91F-A418-4C74-8526-4E928FD1EECF}">
      <dgm:prSet/>
      <dgm:spPr/>
      <dgm:t>
        <a:bodyPr/>
        <a:lstStyle/>
        <a:p>
          <a:endParaRPr lang="en-GB"/>
        </a:p>
      </dgm:t>
    </dgm:pt>
    <dgm:pt modelId="{10B01238-6BAC-47EF-85EF-F06ECC5DD32D}" type="pres">
      <dgm:prSet presAssocID="{BEBBE645-9E85-4760-B357-CC52B0C34078}" presName="linearFlow" presStyleCnt="0">
        <dgm:presLayoutVars>
          <dgm:dir/>
          <dgm:resizeHandles val="exact"/>
        </dgm:presLayoutVars>
      </dgm:prSet>
      <dgm:spPr/>
    </dgm:pt>
    <dgm:pt modelId="{C7C3A4DA-8EAB-45A6-B343-7265B5B41E88}" type="pres">
      <dgm:prSet presAssocID="{8EC96B4E-8869-4FBD-A56B-C27FE7845C3F}" presName="composite" presStyleCnt="0"/>
      <dgm:spPr/>
    </dgm:pt>
    <dgm:pt modelId="{FC323E88-2C85-4436-82D1-7759E46FF9C0}" type="pres">
      <dgm:prSet presAssocID="{8EC96B4E-8869-4FBD-A56B-C27FE7845C3F}" presName="imgShp" presStyleLbl="fgImgPlace1" presStyleIdx="0" presStyleCnt="1"/>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39000" r="-39000"/>
          </a:stretch>
        </a:blipFill>
      </dgm:spPr>
    </dgm:pt>
    <dgm:pt modelId="{A09D6B3A-D541-4433-ACC6-E49871AB65CB}" type="pres">
      <dgm:prSet presAssocID="{8EC96B4E-8869-4FBD-A56B-C27FE7845C3F}" presName="txShp" presStyleLbl="node1" presStyleIdx="0" presStyleCnt="1" custLinFactNeighborX="3343" custLinFactNeighborY="-1810">
        <dgm:presLayoutVars>
          <dgm:bulletEnabled val="1"/>
        </dgm:presLayoutVars>
      </dgm:prSet>
      <dgm:spPr/>
    </dgm:pt>
  </dgm:ptLst>
  <dgm:cxnLst>
    <dgm:cxn modelId="{57BFA91F-A418-4C74-8526-4E928FD1EECF}" srcId="{BEBBE645-9E85-4760-B357-CC52B0C34078}" destId="{8EC96B4E-8869-4FBD-A56B-C27FE7845C3F}" srcOrd="0" destOrd="0" parTransId="{FED6EBF2-A6E9-4F05-98AB-3E18C2270D10}" sibTransId="{CB8E67D4-B46F-4EAC-8DD4-F1465756810A}"/>
    <dgm:cxn modelId="{32EAC377-3683-4981-9F68-8440580F763A}" type="presOf" srcId="{BEBBE645-9E85-4760-B357-CC52B0C34078}" destId="{10B01238-6BAC-47EF-85EF-F06ECC5DD32D}" srcOrd="0" destOrd="0" presId="urn:microsoft.com/office/officeart/2005/8/layout/vList3"/>
    <dgm:cxn modelId="{4C0CBEA3-007D-43B1-A377-B6627508AC37}" type="presOf" srcId="{8EC96B4E-8869-4FBD-A56B-C27FE7845C3F}" destId="{A09D6B3A-D541-4433-ACC6-E49871AB65CB}" srcOrd="0" destOrd="0" presId="urn:microsoft.com/office/officeart/2005/8/layout/vList3"/>
    <dgm:cxn modelId="{EE953E8A-9CDA-4634-B73F-4FB00F489B53}" type="presParOf" srcId="{10B01238-6BAC-47EF-85EF-F06ECC5DD32D}" destId="{C7C3A4DA-8EAB-45A6-B343-7265B5B41E88}" srcOrd="0" destOrd="0" presId="urn:microsoft.com/office/officeart/2005/8/layout/vList3"/>
    <dgm:cxn modelId="{DDC88FE4-2D29-4F24-AAF0-3BCDBD66B5C1}" type="presParOf" srcId="{C7C3A4DA-8EAB-45A6-B343-7265B5B41E88}" destId="{FC323E88-2C85-4436-82D1-7759E46FF9C0}" srcOrd="0" destOrd="0" presId="urn:microsoft.com/office/officeart/2005/8/layout/vList3"/>
    <dgm:cxn modelId="{848E098E-8941-4AAA-B1E8-DDB03044C9BB}" type="presParOf" srcId="{C7C3A4DA-8EAB-45A6-B343-7265B5B41E88}" destId="{A09D6B3A-D541-4433-ACC6-E49871AB65C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2968E-5180-4A7B-BA69-5B3F83D0DDFA}">
      <dsp:nvSpPr>
        <dsp:cNvPr id="0" name=""/>
        <dsp:cNvSpPr/>
      </dsp:nvSpPr>
      <dsp:spPr>
        <a:xfrm>
          <a:off x="1872826" y="220133"/>
          <a:ext cx="4368800"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CD2D2-6B73-481A-846D-8357C3F1B8A1}">
      <dsp:nvSpPr>
        <dsp:cNvPr id="0" name=""/>
        <dsp:cNvSpPr/>
      </dsp:nvSpPr>
      <dsp:spPr>
        <a:xfrm>
          <a:off x="3640666" y="3935306"/>
          <a:ext cx="846666" cy="541866"/>
        </a:xfrm>
        <a:prstGeom prst="down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21DE8A-DCD1-4F67-88F9-5655E521766B}">
      <dsp:nvSpPr>
        <dsp:cNvPr id="0" name=""/>
        <dsp:cNvSpPr/>
      </dsp:nvSpPr>
      <dsp:spPr>
        <a:xfrm>
          <a:off x="2031999"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Components of my role</a:t>
          </a:r>
        </a:p>
      </dsp:txBody>
      <dsp:txXfrm>
        <a:off x="2031999" y="4368800"/>
        <a:ext cx="4064000" cy="1016000"/>
      </dsp:txXfrm>
    </dsp:sp>
    <dsp:sp modelId="{6A0CAD9B-8D43-4B7A-B8CE-1464676BEB7D}">
      <dsp:nvSpPr>
        <dsp:cNvPr id="0" name=""/>
        <dsp:cNvSpPr/>
      </dsp:nvSpPr>
      <dsp:spPr>
        <a:xfrm>
          <a:off x="3461173" y="1854538"/>
          <a:ext cx="1524000" cy="15240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Practice Education</a:t>
          </a:r>
        </a:p>
      </dsp:txBody>
      <dsp:txXfrm>
        <a:off x="3684358" y="2077723"/>
        <a:ext cx="1077630" cy="1077630"/>
      </dsp:txXfrm>
    </dsp:sp>
    <dsp:sp modelId="{A2F22B57-8D10-4FD9-8A74-6B7CF6F9D8F5}">
      <dsp:nvSpPr>
        <dsp:cNvPr id="0" name=""/>
        <dsp:cNvSpPr/>
      </dsp:nvSpPr>
      <dsp:spPr>
        <a:xfrm>
          <a:off x="2370666" y="711200"/>
          <a:ext cx="1524000" cy="15240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Professional Development</a:t>
          </a:r>
        </a:p>
      </dsp:txBody>
      <dsp:txXfrm>
        <a:off x="2593851" y="934385"/>
        <a:ext cx="1077630" cy="1077630"/>
      </dsp:txXfrm>
    </dsp:sp>
    <dsp:sp modelId="{4C1333EE-BAA0-4FB1-B302-E649D07DBEBF}">
      <dsp:nvSpPr>
        <dsp:cNvPr id="0" name=""/>
        <dsp:cNvSpPr/>
      </dsp:nvSpPr>
      <dsp:spPr>
        <a:xfrm>
          <a:off x="3928533" y="342730"/>
          <a:ext cx="1524000" cy="15240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Personal Professional Development</a:t>
          </a:r>
        </a:p>
      </dsp:txBody>
      <dsp:txXfrm>
        <a:off x="4151718" y="565915"/>
        <a:ext cx="1077630" cy="1077630"/>
      </dsp:txXfrm>
    </dsp:sp>
    <dsp:sp modelId="{7E268E27-F03A-40DE-A5CC-BA21BAFAA1FE}">
      <dsp:nvSpPr>
        <dsp:cNvPr id="0" name=""/>
        <dsp:cNvSpPr/>
      </dsp:nvSpPr>
      <dsp:spPr>
        <a:xfrm>
          <a:off x="1693333" y="33866"/>
          <a:ext cx="4741333" cy="3793066"/>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304D6-D3B6-47A9-8D50-A2E5CFB5D301}">
      <dsp:nvSpPr>
        <dsp:cNvPr id="0" name=""/>
        <dsp:cNvSpPr/>
      </dsp:nvSpPr>
      <dsp:spPr>
        <a:xfrm>
          <a:off x="648658" y="30"/>
          <a:ext cx="2647098" cy="1588259"/>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Acknowledge wins </a:t>
          </a:r>
        </a:p>
      </dsp:txBody>
      <dsp:txXfrm>
        <a:off x="648658" y="30"/>
        <a:ext cx="2647098" cy="1588259"/>
      </dsp:txXfrm>
    </dsp:sp>
    <dsp:sp modelId="{978A58C0-9A50-4F85-930A-AA72322A861F}">
      <dsp:nvSpPr>
        <dsp:cNvPr id="0" name=""/>
        <dsp:cNvSpPr/>
      </dsp:nvSpPr>
      <dsp:spPr>
        <a:xfrm>
          <a:off x="6490143" y="16469"/>
          <a:ext cx="2647098" cy="1588259"/>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Proactive</a:t>
          </a:r>
        </a:p>
      </dsp:txBody>
      <dsp:txXfrm>
        <a:off x="6490143" y="16469"/>
        <a:ext cx="2647098" cy="1588259"/>
      </dsp:txXfrm>
    </dsp:sp>
    <dsp:sp modelId="{6169F16E-003A-4F42-81D0-C36B6D68F159}">
      <dsp:nvSpPr>
        <dsp:cNvPr id="0" name=""/>
        <dsp:cNvSpPr/>
      </dsp:nvSpPr>
      <dsp:spPr>
        <a:xfrm>
          <a:off x="3583787" y="0"/>
          <a:ext cx="2647098" cy="1588259"/>
        </a:xfrm>
        <a:prstGeom prst="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Plan</a:t>
          </a:r>
        </a:p>
      </dsp:txBody>
      <dsp:txXfrm>
        <a:off x="3583787" y="0"/>
        <a:ext cx="2647098" cy="1588259"/>
      </dsp:txXfrm>
    </dsp:sp>
    <dsp:sp modelId="{C005749F-BCB7-4457-B06C-EC880767001C}">
      <dsp:nvSpPr>
        <dsp:cNvPr id="0" name=""/>
        <dsp:cNvSpPr/>
      </dsp:nvSpPr>
      <dsp:spPr>
        <a:xfrm>
          <a:off x="648658" y="1852999"/>
          <a:ext cx="2647098" cy="1588259"/>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latin typeface="Gill Sans MT" panose="020B0502020104020203"/>
            </a:rPr>
            <a:t>Allies</a:t>
          </a:r>
        </a:p>
      </dsp:txBody>
      <dsp:txXfrm>
        <a:off x="648658" y="1852999"/>
        <a:ext cx="2647098" cy="1588259"/>
      </dsp:txXfrm>
    </dsp:sp>
    <dsp:sp modelId="{42EB859C-2798-432F-9C80-4F4801858EA0}">
      <dsp:nvSpPr>
        <dsp:cNvPr id="0" name=""/>
        <dsp:cNvSpPr/>
      </dsp:nvSpPr>
      <dsp:spPr>
        <a:xfrm>
          <a:off x="3560466" y="1852999"/>
          <a:ext cx="2647098" cy="1588259"/>
        </a:xfrm>
        <a:prstGeom prst="rect">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Challenges / Success</a:t>
          </a:r>
        </a:p>
      </dsp:txBody>
      <dsp:txXfrm>
        <a:off x="3560466" y="1852999"/>
        <a:ext cx="2647098" cy="1588259"/>
      </dsp:txXfrm>
    </dsp:sp>
    <dsp:sp modelId="{77960F22-3B7C-411D-A76A-F73854F4504F}">
      <dsp:nvSpPr>
        <dsp:cNvPr id="0" name=""/>
        <dsp:cNvSpPr/>
      </dsp:nvSpPr>
      <dsp:spPr>
        <a:xfrm>
          <a:off x="6472275" y="1852999"/>
          <a:ext cx="2647098" cy="1588259"/>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And Finally…</a:t>
          </a:r>
        </a:p>
      </dsp:txBody>
      <dsp:txXfrm>
        <a:off x="6472275" y="1852999"/>
        <a:ext cx="2647098" cy="15882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D6B3A-D541-4433-ACC6-E49871AB65CB}">
      <dsp:nvSpPr>
        <dsp:cNvPr id="0" name=""/>
        <dsp:cNvSpPr/>
      </dsp:nvSpPr>
      <dsp:spPr>
        <a:xfrm rot="10800000">
          <a:off x="1330321" y="224459"/>
          <a:ext cx="3234826" cy="1629574"/>
        </a:xfrm>
        <a:prstGeom prst="homePlate">
          <a:avLst/>
        </a:prstGeom>
        <a:solidFill>
          <a:srgbClr val="AF7C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597"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Take-Outs</a:t>
          </a:r>
        </a:p>
      </dsp:txBody>
      <dsp:txXfrm rot="10800000">
        <a:off x="1737714" y="224459"/>
        <a:ext cx="2827433" cy="1629574"/>
      </dsp:txXfrm>
    </dsp:sp>
    <dsp:sp modelId="{FC323E88-2C85-4436-82D1-7759E46FF9C0}">
      <dsp:nvSpPr>
        <dsp:cNvPr id="0" name=""/>
        <dsp:cNvSpPr/>
      </dsp:nvSpPr>
      <dsp:spPr>
        <a:xfrm>
          <a:off x="407393" y="253954"/>
          <a:ext cx="1629574" cy="1629574"/>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C3714-C49D-4493-B682-442FC1A71080}">
      <dsp:nvSpPr>
        <dsp:cNvPr id="0" name=""/>
        <dsp:cNvSpPr/>
      </dsp:nvSpPr>
      <dsp:spPr>
        <a:xfrm>
          <a:off x="2875247" y="18163"/>
          <a:ext cx="1578375" cy="15783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28899-2B0E-44C8-9D93-7C123E965935}">
      <dsp:nvSpPr>
        <dsp:cNvPr id="0" name=""/>
        <dsp:cNvSpPr/>
      </dsp:nvSpPr>
      <dsp:spPr>
        <a:xfrm>
          <a:off x="3211622" y="354539"/>
          <a:ext cx="905625" cy="905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FFC7F-64E9-4658-B069-14C8C9C9E02F}">
      <dsp:nvSpPr>
        <dsp:cNvPr id="0" name=""/>
        <dsp:cNvSpPr/>
      </dsp:nvSpPr>
      <dsp:spPr>
        <a:xfrm>
          <a:off x="2370684" y="2088164"/>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en-US" sz="2600" kern="1200"/>
            <a:t>Thank You </a:t>
          </a:r>
        </a:p>
      </dsp:txBody>
      <dsp:txXfrm>
        <a:off x="2370684" y="2088164"/>
        <a:ext cx="2587500" cy="720000"/>
      </dsp:txXfrm>
    </dsp:sp>
    <dsp:sp modelId="{09069451-8900-4B22-93DD-E6E666833F15}">
      <dsp:nvSpPr>
        <dsp:cNvPr id="0" name=""/>
        <dsp:cNvSpPr/>
      </dsp:nvSpPr>
      <dsp:spPr>
        <a:xfrm>
          <a:off x="5915559" y="18163"/>
          <a:ext cx="1578375" cy="15783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5937CD-CD6C-4F41-9A07-14538F968F27}">
      <dsp:nvSpPr>
        <dsp:cNvPr id="0" name=""/>
        <dsp:cNvSpPr/>
      </dsp:nvSpPr>
      <dsp:spPr>
        <a:xfrm>
          <a:off x="6251934" y="354539"/>
          <a:ext cx="905625" cy="905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0DBE4-ADC8-409E-8BF3-EC84ED048EA1}">
      <dsp:nvSpPr>
        <dsp:cNvPr id="0" name=""/>
        <dsp:cNvSpPr/>
      </dsp:nvSpPr>
      <dsp:spPr>
        <a:xfrm>
          <a:off x="5410997" y="2088164"/>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en-US" sz="2600" kern="1200" dirty="0"/>
            <a:t>Any Questions</a:t>
          </a:r>
        </a:p>
      </dsp:txBody>
      <dsp:txXfrm>
        <a:off x="5410997" y="2088164"/>
        <a:ext cx="25875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1AF51-4BB7-4508-ACD4-3ABADF425D68}">
      <dsp:nvSpPr>
        <dsp:cNvPr id="0" name=""/>
        <dsp:cNvSpPr/>
      </dsp:nvSpPr>
      <dsp:spPr>
        <a:xfrm>
          <a:off x="146376" y="221914"/>
          <a:ext cx="11407416" cy="5355527"/>
        </a:xfrm>
        <a:prstGeom prst="swooshArrow">
          <a:avLst>
            <a:gd name="adj1" fmla="val 25000"/>
            <a:gd name="adj2" fmla="val 25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1">
          <a:scrgbClr r="0" g="0" b="0"/>
        </a:fillRef>
        <a:effectRef idx="0">
          <a:scrgbClr r="0" g="0" b="0"/>
        </a:effectRef>
        <a:fontRef idx="minor"/>
      </dsp:style>
    </dsp:sp>
    <dsp:sp modelId="{12BF0DDF-A1E9-4F28-8D73-72AD6C6DB956}">
      <dsp:nvSpPr>
        <dsp:cNvPr id="0" name=""/>
        <dsp:cNvSpPr/>
      </dsp:nvSpPr>
      <dsp:spPr>
        <a:xfrm>
          <a:off x="1313400" y="3827941"/>
          <a:ext cx="239378" cy="23937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9E783-6EB8-4C50-9FD8-805A297F9B67}">
      <dsp:nvSpPr>
        <dsp:cNvPr id="0" name=""/>
        <dsp:cNvSpPr/>
      </dsp:nvSpPr>
      <dsp:spPr>
        <a:xfrm>
          <a:off x="632505" y="3552517"/>
          <a:ext cx="3673295" cy="1577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42" tIns="0" rIns="0" bIns="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Patrick Hand"/>
              <a:ea typeface="+mj-ea"/>
              <a:cs typeface="+mj-cs"/>
            </a:rPr>
            <a:t>Past</a:t>
          </a:r>
          <a:endParaRPr lang="en-GB" sz="2800" b="1" kern="1200" dirty="0">
            <a:solidFill>
              <a:schemeClr val="tx1"/>
            </a:solidFill>
            <a:latin typeface="Patrick Hand"/>
            <a:ea typeface="+mj-ea"/>
            <a:cs typeface="+mj-cs"/>
          </a:endParaRPr>
        </a:p>
        <a:p>
          <a:pPr marL="171450" lvl="1" indent="-171450" algn="l" defTabSz="711200">
            <a:lnSpc>
              <a:spcPct val="90000"/>
            </a:lnSpc>
            <a:spcBef>
              <a:spcPts val="600"/>
            </a:spcBef>
            <a:spcAft>
              <a:spcPts val="600"/>
            </a:spcAft>
            <a:buChar char="•"/>
          </a:pPr>
          <a:r>
            <a:rPr lang="en-GB" sz="1600" kern="1200" dirty="0">
              <a:solidFill>
                <a:schemeClr val="tx1"/>
              </a:solidFill>
              <a:latin typeface="+mn-lt"/>
              <a:cs typeface="Arial" panose="020B0604020202020204" pitchFamily="34" charset="0"/>
            </a:rPr>
            <a:t>Clinical Radiographer/ Sonographer</a:t>
          </a:r>
        </a:p>
        <a:p>
          <a:pPr marL="171450" lvl="1" indent="-171450" algn="l" defTabSz="711200">
            <a:lnSpc>
              <a:spcPct val="90000"/>
            </a:lnSpc>
            <a:spcBef>
              <a:spcPts val="600"/>
            </a:spcBef>
            <a:spcAft>
              <a:spcPts val="600"/>
            </a:spcAft>
            <a:buChar char="•"/>
          </a:pPr>
          <a:r>
            <a:rPr lang="en-GB" sz="1600" b="0" kern="1200">
              <a:solidFill>
                <a:schemeClr val="tx1"/>
              </a:solidFill>
              <a:latin typeface="+mn-lt"/>
              <a:cs typeface="Arial" panose="020B0604020202020204" pitchFamily="34" charset="0"/>
            </a:rPr>
            <a:t>NIHR Research Training Fellow (</a:t>
          </a:r>
          <a:r>
            <a:rPr lang="en-GB" sz="1600" b="0" kern="1200" err="1">
              <a:solidFill>
                <a:schemeClr val="tx1"/>
              </a:solidFill>
              <a:latin typeface="+mn-lt"/>
              <a:cs typeface="Arial" panose="020B0604020202020204" pitchFamily="34" charset="0"/>
            </a:rPr>
            <a:t>MRes</a:t>
          </a:r>
          <a:r>
            <a:rPr lang="en-GB" sz="1600" b="0" kern="1200">
              <a:solidFill>
                <a:schemeClr val="tx1"/>
              </a:solidFill>
              <a:latin typeface="+mn-lt"/>
              <a:cs typeface="Arial" panose="020B0604020202020204" pitchFamily="34" charset="0"/>
            </a:rPr>
            <a:t>)</a:t>
          </a:r>
        </a:p>
        <a:p>
          <a:pPr marL="171450" lvl="1" indent="-171450" algn="l" defTabSz="711200">
            <a:lnSpc>
              <a:spcPct val="90000"/>
            </a:lnSpc>
            <a:spcBef>
              <a:spcPts val="600"/>
            </a:spcBef>
            <a:spcAft>
              <a:spcPts val="600"/>
            </a:spcAft>
            <a:buChar char="•"/>
          </a:pPr>
          <a:r>
            <a:rPr lang="en-GB" sz="1600" b="0" kern="1200">
              <a:solidFill>
                <a:schemeClr val="tx1"/>
              </a:solidFill>
            </a:rPr>
            <a:t>NIHR clinical doctoral research fellow</a:t>
          </a:r>
          <a:endParaRPr lang="en-GB" sz="1600" kern="1200">
            <a:solidFill>
              <a:schemeClr val="tx1"/>
            </a:solidFill>
            <a:latin typeface="+mn-lt"/>
            <a:cs typeface="Arial" panose="020B0604020202020204" pitchFamily="34" charset="0"/>
          </a:endParaRPr>
        </a:p>
        <a:p>
          <a:pPr marL="171450" lvl="1" indent="-171450" algn="l" defTabSz="711200">
            <a:lnSpc>
              <a:spcPct val="90000"/>
            </a:lnSpc>
            <a:spcBef>
              <a:spcPts val="600"/>
            </a:spcBef>
            <a:spcAft>
              <a:spcPts val="600"/>
            </a:spcAft>
            <a:buChar char="•"/>
          </a:pPr>
          <a:r>
            <a:rPr lang="en-GB" sz="1600" kern="1200">
              <a:solidFill>
                <a:schemeClr val="tx1"/>
              </a:solidFill>
              <a:latin typeface="+mn-lt"/>
              <a:cs typeface="Arial" panose="020B0604020202020204" pitchFamily="34" charset="0"/>
            </a:rPr>
            <a:t>Chair/member of AI/Research Advisory group (SCoR)</a:t>
          </a:r>
        </a:p>
      </dsp:txBody>
      <dsp:txXfrm>
        <a:off x="632505" y="3552517"/>
        <a:ext cx="3673295" cy="1577015"/>
      </dsp:txXfrm>
    </dsp:sp>
    <dsp:sp modelId="{C27F6251-F3A6-4BC5-BE31-3BA4B8CBDAE0}">
      <dsp:nvSpPr>
        <dsp:cNvPr id="0" name=""/>
        <dsp:cNvSpPr/>
      </dsp:nvSpPr>
      <dsp:spPr>
        <a:xfrm>
          <a:off x="4789817" y="2285914"/>
          <a:ext cx="432723" cy="43272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AB807-5D1F-4B76-B7FE-772FDF1BFDF2}">
      <dsp:nvSpPr>
        <dsp:cNvPr id="0" name=""/>
        <dsp:cNvSpPr/>
      </dsp:nvSpPr>
      <dsp:spPr>
        <a:xfrm>
          <a:off x="4267485" y="2623960"/>
          <a:ext cx="4388919" cy="3130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291" tIns="0" rIns="0" bIns="0" numCol="1" spcCol="1270" anchor="t" anchorCtr="0">
          <a:noAutofit/>
        </a:bodyPr>
        <a:lstStyle/>
        <a:p>
          <a:pPr marL="0" lvl="0" indent="0" algn="l" defTabSz="889000">
            <a:lnSpc>
              <a:spcPct val="90000"/>
            </a:lnSpc>
            <a:spcBef>
              <a:spcPct val="0"/>
            </a:spcBef>
            <a:spcAft>
              <a:spcPct val="35000"/>
            </a:spcAft>
            <a:buNone/>
          </a:pPr>
          <a:r>
            <a:rPr lang="en-GB" sz="2000" b="1" kern="1200">
              <a:solidFill>
                <a:schemeClr val="tx1"/>
              </a:solidFill>
              <a:latin typeface="Patrick Hand"/>
              <a:ea typeface="+mn-ea"/>
              <a:cs typeface="+mn-cs"/>
            </a:rPr>
            <a:t>Present</a:t>
          </a:r>
          <a:endParaRPr lang="en-GB" sz="1600" b="1" kern="1200">
            <a:solidFill>
              <a:schemeClr val="tx1"/>
            </a:solidFill>
            <a:latin typeface="Patrick Hand"/>
            <a:ea typeface="+mn-ea"/>
            <a:cs typeface="+mn-cs"/>
          </a:endParaRPr>
        </a:p>
        <a:p>
          <a:pPr marL="171450" lvl="1" indent="-171450" algn="l" defTabSz="711200">
            <a:lnSpc>
              <a:spcPct val="90000"/>
            </a:lnSpc>
            <a:spcBef>
              <a:spcPts val="600"/>
            </a:spcBef>
            <a:spcAft>
              <a:spcPts val="600"/>
            </a:spcAft>
            <a:buChar char="•"/>
          </a:pPr>
          <a:r>
            <a:rPr lang="en-GB" sz="1600" kern="1200">
              <a:solidFill>
                <a:schemeClr val="tx1"/>
              </a:solidFill>
              <a:latin typeface="+mn-lt"/>
              <a:cs typeface="Arial" panose="020B0604020202020204" pitchFamily="34" charset="0"/>
            </a:rPr>
            <a:t>Research Sonographer</a:t>
          </a:r>
        </a:p>
        <a:p>
          <a:pPr marL="171450" lvl="1" indent="-171450" algn="l" defTabSz="711200">
            <a:lnSpc>
              <a:spcPct val="90000"/>
            </a:lnSpc>
            <a:spcBef>
              <a:spcPts val="600"/>
            </a:spcBef>
            <a:spcAft>
              <a:spcPts val="600"/>
            </a:spcAft>
            <a:buChar char="•"/>
          </a:pPr>
          <a:r>
            <a:rPr lang="en-GB" sz="1600" kern="1200">
              <a:solidFill>
                <a:schemeClr val="tx1"/>
              </a:solidFill>
              <a:latin typeface="+mn-lt"/>
              <a:cs typeface="Arial" panose="020B0604020202020204" pitchFamily="34" charset="0"/>
            </a:rPr>
            <a:t>Clinical safety officer</a:t>
          </a:r>
        </a:p>
        <a:p>
          <a:pPr marL="171450" lvl="1" indent="-171450" algn="l" defTabSz="711200">
            <a:lnSpc>
              <a:spcPct val="90000"/>
            </a:lnSpc>
            <a:spcBef>
              <a:spcPts val="600"/>
            </a:spcBef>
            <a:spcAft>
              <a:spcPts val="600"/>
            </a:spcAft>
            <a:buChar char="•"/>
          </a:pPr>
          <a:r>
            <a:rPr lang="en-GB" sz="1600" kern="1200">
              <a:solidFill>
                <a:schemeClr val="tx1"/>
              </a:solidFill>
              <a:latin typeface="+mn-lt"/>
              <a:cs typeface="Arial" panose="020B0604020202020204" pitchFamily="34" charset="0"/>
            </a:rPr>
            <a:t>Research interests AI/US/MRI</a:t>
          </a:r>
        </a:p>
        <a:p>
          <a:pPr marL="171450" lvl="1" indent="-171450" algn="l" defTabSz="711200">
            <a:lnSpc>
              <a:spcPct val="90000"/>
            </a:lnSpc>
            <a:spcBef>
              <a:spcPts val="600"/>
            </a:spcBef>
            <a:spcAft>
              <a:spcPts val="600"/>
            </a:spcAft>
            <a:buChar char="•"/>
          </a:pPr>
          <a:r>
            <a:rPr lang="en-GB" sz="1600" kern="1200">
              <a:solidFill>
                <a:schemeClr val="tx1"/>
              </a:solidFill>
              <a:latin typeface="+mn-lt"/>
              <a:cs typeface="Arial" panose="020B0604020202020204" pitchFamily="34" charset="0"/>
            </a:rPr>
            <a:t>Educator/mentor</a:t>
          </a:r>
        </a:p>
        <a:p>
          <a:pPr marL="171450" lvl="1" indent="-171450" algn="l" defTabSz="711200">
            <a:lnSpc>
              <a:spcPct val="90000"/>
            </a:lnSpc>
            <a:spcBef>
              <a:spcPts val="600"/>
            </a:spcBef>
            <a:spcAft>
              <a:spcPts val="600"/>
            </a:spcAft>
            <a:buChar char="•"/>
          </a:pPr>
          <a:r>
            <a:rPr lang="en-GB" sz="1600" kern="1200">
              <a:solidFill>
                <a:schemeClr val="tx1"/>
              </a:solidFill>
              <a:latin typeface="+mn-lt"/>
              <a:cs typeface="Arial" panose="020B0604020202020204" pitchFamily="34" charset="0"/>
            </a:rPr>
            <a:t>Start up co founder and clinical lead</a:t>
          </a:r>
        </a:p>
        <a:p>
          <a:pPr marL="171450" lvl="1" indent="-171450" algn="l" defTabSz="711200">
            <a:lnSpc>
              <a:spcPct val="90000"/>
            </a:lnSpc>
            <a:spcBef>
              <a:spcPts val="600"/>
            </a:spcBef>
            <a:spcAft>
              <a:spcPts val="600"/>
            </a:spcAft>
            <a:buChar char="•"/>
          </a:pPr>
          <a:r>
            <a:rPr lang="en-GB" sz="1600" b="0" kern="1200" dirty="0">
              <a:solidFill>
                <a:schemeClr val="tx1"/>
              </a:solidFill>
            </a:rPr>
            <a:t>PI Clinical Imaging Research studies</a:t>
          </a:r>
          <a:endParaRPr lang="en-GB" sz="1600" kern="1200" dirty="0">
            <a:solidFill>
              <a:schemeClr val="tx1"/>
            </a:solidFill>
            <a:latin typeface="+mn-lt"/>
            <a:cs typeface="Arial" panose="020B0604020202020204" pitchFamily="34" charset="0"/>
          </a:endParaRPr>
        </a:p>
        <a:p>
          <a:pPr marL="171450" lvl="1" indent="-171450" algn="l" defTabSz="711200">
            <a:lnSpc>
              <a:spcPct val="90000"/>
            </a:lnSpc>
            <a:spcBef>
              <a:spcPts val="600"/>
            </a:spcBef>
            <a:spcAft>
              <a:spcPts val="600"/>
            </a:spcAft>
            <a:buChar char="•"/>
          </a:pPr>
          <a:r>
            <a:rPr lang="en-GB" sz="1600" kern="1200" dirty="0">
              <a:solidFill>
                <a:schemeClr val="tx1"/>
              </a:solidFill>
              <a:latin typeface="+mn-lt"/>
              <a:cs typeface="Arial" panose="020B0604020202020204" pitchFamily="34" charset="0"/>
            </a:rPr>
            <a:t>NHS clinical entrepreneur fellow</a:t>
          </a:r>
        </a:p>
      </dsp:txBody>
      <dsp:txXfrm>
        <a:off x="4267485" y="2623960"/>
        <a:ext cx="4388919" cy="3130339"/>
      </dsp:txXfrm>
    </dsp:sp>
    <dsp:sp modelId="{DB141B4D-9226-48BD-AB51-8E5CC8CB6D2C}">
      <dsp:nvSpPr>
        <dsp:cNvPr id="0" name=""/>
        <dsp:cNvSpPr/>
      </dsp:nvSpPr>
      <dsp:spPr>
        <a:xfrm>
          <a:off x="9650964" y="1180219"/>
          <a:ext cx="598447" cy="5984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56E07-15DB-4171-9EB6-94B313CB7CC6}">
      <dsp:nvSpPr>
        <dsp:cNvPr id="0" name=""/>
        <dsp:cNvSpPr/>
      </dsp:nvSpPr>
      <dsp:spPr>
        <a:xfrm>
          <a:off x="6991653" y="1712997"/>
          <a:ext cx="4768537" cy="3999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105" tIns="0" rIns="0" bIns="0" numCol="1" spcCol="1270" anchor="t" anchorCtr="0">
          <a:noAutofit/>
        </a:bodyPr>
        <a:lstStyle/>
        <a:p>
          <a:pPr marL="0" lvl="0" indent="0" algn="l" defTabSz="889000">
            <a:lnSpc>
              <a:spcPct val="90000"/>
            </a:lnSpc>
            <a:spcBef>
              <a:spcPct val="0"/>
            </a:spcBef>
            <a:spcAft>
              <a:spcPct val="35000"/>
            </a:spcAft>
            <a:buNone/>
          </a:pPr>
          <a:r>
            <a:rPr lang="en-GB" sz="2000" b="1" kern="1200">
              <a:solidFill>
                <a:schemeClr val="tx1"/>
              </a:solidFill>
              <a:latin typeface="Patrick Hand"/>
              <a:ea typeface="+mn-ea"/>
              <a:cs typeface="+mn-cs"/>
            </a:rPr>
            <a:t>Future</a:t>
          </a:r>
          <a:endParaRPr lang="en-GB" sz="1600" b="1" kern="1200">
            <a:solidFill>
              <a:schemeClr val="tx1"/>
            </a:solidFill>
            <a:latin typeface="Patrick Hand"/>
            <a:ea typeface="+mn-ea"/>
            <a:cs typeface="+mn-cs"/>
          </a:endParaRPr>
        </a:p>
        <a:p>
          <a:pPr marL="171450" lvl="1" indent="-171450" algn="l" defTabSz="711200">
            <a:lnSpc>
              <a:spcPct val="90000"/>
            </a:lnSpc>
            <a:spcBef>
              <a:spcPts val="600"/>
            </a:spcBef>
            <a:spcAft>
              <a:spcPts val="600"/>
            </a:spcAft>
            <a:buChar char="•"/>
          </a:pPr>
          <a:r>
            <a:rPr lang="en-GB" sz="1600" b="0" kern="1200">
              <a:solidFill>
                <a:schemeClr val="tx1"/>
              </a:solidFill>
            </a:rPr>
            <a:t>???</a:t>
          </a:r>
        </a:p>
      </dsp:txBody>
      <dsp:txXfrm>
        <a:off x="6991653" y="1712997"/>
        <a:ext cx="4768537" cy="39992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3799C-9989-42E4-8451-079D087C8AF3}">
      <dsp:nvSpPr>
        <dsp:cNvPr id="0" name=""/>
        <dsp:cNvSpPr/>
      </dsp:nvSpPr>
      <dsp:spPr>
        <a:xfrm>
          <a:off x="1767060" y="1812271"/>
          <a:ext cx="1224636" cy="1224636"/>
        </a:xfrm>
        <a:prstGeom prst="ellipse">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Improved accuracy of 18</a:t>
          </a:r>
          <a:r>
            <a:rPr lang="en-US" sz="1500" kern="1200" baseline="30000">
              <a:solidFill>
                <a:sysClr val="window" lastClr="FFFFFF"/>
              </a:solidFill>
              <a:latin typeface="Calibri" panose="020F0502020204030204"/>
              <a:ea typeface="+mn-ea"/>
              <a:cs typeface="+mn-cs"/>
            </a:rPr>
            <a:t>+6</a:t>
          </a:r>
          <a:r>
            <a:rPr lang="en-US" sz="1500" kern="1200">
              <a:solidFill>
                <a:sysClr val="window" lastClr="FFFFFF"/>
              </a:solidFill>
              <a:latin typeface="Calibri" panose="020F0502020204030204"/>
              <a:ea typeface="+mn-ea"/>
              <a:cs typeface="+mn-cs"/>
            </a:rPr>
            <a:t> – 20</a:t>
          </a:r>
          <a:r>
            <a:rPr lang="en-US" sz="1500" kern="1200" baseline="30000">
              <a:solidFill>
                <a:sysClr val="window" lastClr="FFFFFF"/>
              </a:solidFill>
              <a:latin typeface="Calibri" panose="020F0502020204030204"/>
              <a:ea typeface="+mn-ea"/>
              <a:cs typeface="+mn-cs"/>
            </a:rPr>
            <a:t>+6</a:t>
          </a:r>
          <a:r>
            <a:rPr lang="en-US" sz="1500" kern="1200">
              <a:solidFill>
                <a:sysClr val="window" lastClr="FFFFFF"/>
              </a:solidFill>
              <a:latin typeface="Calibri" panose="020F0502020204030204"/>
              <a:ea typeface="+mn-ea"/>
              <a:cs typeface="+mn-cs"/>
            </a:rPr>
            <a:t> scan</a:t>
          </a:r>
        </a:p>
      </dsp:txBody>
      <dsp:txXfrm>
        <a:off x="1946404" y="1991615"/>
        <a:ext cx="865948" cy="865948"/>
      </dsp:txXfrm>
    </dsp:sp>
    <dsp:sp modelId="{9AF98060-A57A-43F2-9CCD-2346EB8E9EA9}">
      <dsp:nvSpPr>
        <dsp:cNvPr id="0" name=""/>
        <dsp:cNvSpPr/>
      </dsp:nvSpPr>
      <dsp:spPr>
        <a:xfrm rot="10800000">
          <a:off x="582066" y="2250078"/>
          <a:ext cx="1119819" cy="349021"/>
        </a:xfrm>
        <a:prstGeom prst="leftArrow">
          <a:avLst>
            <a:gd name="adj1" fmla="val 60000"/>
            <a:gd name="adj2" fmla="val 5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C76F7AB-8B21-4126-B879-9BD497A18676}">
      <dsp:nvSpPr>
        <dsp:cNvPr id="0" name=""/>
        <dsp:cNvSpPr/>
      </dsp:nvSpPr>
      <dsp:spPr>
        <a:xfrm>
          <a:off x="364" y="1959227"/>
          <a:ext cx="1163404" cy="930723"/>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Calibri" panose="020F0502020204030204"/>
              <a:ea typeface="+mn-ea"/>
              <a:cs typeface="+mn-cs"/>
            </a:rPr>
            <a:t>US</a:t>
          </a:r>
        </a:p>
      </dsp:txBody>
      <dsp:txXfrm>
        <a:off x="27624" y="1986487"/>
        <a:ext cx="1108884" cy="876203"/>
      </dsp:txXfrm>
    </dsp:sp>
    <dsp:sp modelId="{AB5B2409-DFAF-4636-A999-5FA4A1E05427}">
      <dsp:nvSpPr>
        <dsp:cNvPr id="0" name=""/>
        <dsp:cNvSpPr/>
      </dsp:nvSpPr>
      <dsp:spPr>
        <a:xfrm rot="13500000">
          <a:off x="944493" y="1375102"/>
          <a:ext cx="1119819" cy="349021"/>
        </a:xfrm>
        <a:prstGeom prst="leftArrow">
          <a:avLst>
            <a:gd name="adj1" fmla="val 60000"/>
            <a:gd name="adj2" fmla="val 5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265743E-B135-44B5-BBF1-8478CC770D98}">
      <dsp:nvSpPr>
        <dsp:cNvPr id="0" name=""/>
        <dsp:cNvSpPr/>
      </dsp:nvSpPr>
      <dsp:spPr>
        <a:xfrm>
          <a:off x="526784" y="688335"/>
          <a:ext cx="1163404" cy="930723"/>
        </a:xfrm>
        <a:prstGeom prst="roundRect">
          <a:avLst>
            <a:gd name="adj" fmla="val 1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Calibri" panose="020F0502020204030204"/>
              <a:ea typeface="+mn-ea"/>
              <a:cs typeface="+mn-cs"/>
            </a:rPr>
            <a:t>MRI</a:t>
          </a:r>
        </a:p>
      </dsp:txBody>
      <dsp:txXfrm>
        <a:off x="554044" y="715595"/>
        <a:ext cx="1108884" cy="876203"/>
      </dsp:txXfrm>
    </dsp:sp>
    <dsp:sp modelId="{69B0619A-A133-4BD7-9DC3-D17B1A92A077}">
      <dsp:nvSpPr>
        <dsp:cNvPr id="0" name=""/>
        <dsp:cNvSpPr/>
      </dsp:nvSpPr>
      <dsp:spPr>
        <a:xfrm rot="16200000">
          <a:off x="1819469" y="1012676"/>
          <a:ext cx="1119819" cy="349021"/>
        </a:xfrm>
        <a:prstGeom prst="leftArrow">
          <a:avLst>
            <a:gd name="adj1" fmla="val 60000"/>
            <a:gd name="adj2" fmla="val 5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970C6CB-8E1F-4B75-9A68-72BED99488BC}">
      <dsp:nvSpPr>
        <dsp:cNvPr id="0" name=""/>
        <dsp:cNvSpPr/>
      </dsp:nvSpPr>
      <dsp:spPr>
        <a:xfrm>
          <a:off x="1797676" y="161915"/>
          <a:ext cx="1163404" cy="930723"/>
        </a:xfrm>
        <a:prstGeom prst="roundRect">
          <a:avLst>
            <a:gd name="adj" fmla="val 1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Calibri" panose="020F0502020204030204"/>
              <a:ea typeface="+mn-ea"/>
              <a:cs typeface="+mn-cs"/>
            </a:rPr>
            <a:t>Clinical</a:t>
          </a:r>
        </a:p>
      </dsp:txBody>
      <dsp:txXfrm>
        <a:off x="1824936" y="189175"/>
        <a:ext cx="1108884" cy="876203"/>
      </dsp:txXfrm>
    </dsp:sp>
    <dsp:sp modelId="{B96238A8-71A4-44AC-A636-7C9FBC8F10BC}">
      <dsp:nvSpPr>
        <dsp:cNvPr id="0" name=""/>
        <dsp:cNvSpPr/>
      </dsp:nvSpPr>
      <dsp:spPr>
        <a:xfrm rot="18900000">
          <a:off x="2694445" y="1375102"/>
          <a:ext cx="1119819" cy="349021"/>
        </a:xfrm>
        <a:prstGeom prst="leftArrow">
          <a:avLst>
            <a:gd name="adj1" fmla="val 60000"/>
            <a:gd name="adj2" fmla="val 5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B4049AF-1819-41E9-90DB-956EF1547CBB}">
      <dsp:nvSpPr>
        <dsp:cNvPr id="0" name=""/>
        <dsp:cNvSpPr/>
      </dsp:nvSpPr>
      <dsp:spPr>
        <a:xfrm>
          <a:off x="3068568" y="688335"/>
          <a:ext cx="1163404" cy="930723"/>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Calibri" panose="020F0502020204030204"/>
              <a:ea typeface="+mn-ea"/>
              <a:cs typeface="+mn-cs"/>
            </a:rPr>
            <a:t>Robotics</a:t>
          </a:r>
        </a:p>
      </dsp:txBody>
      <dsp:txXfrm>
        <a:off x="3095828" y="715595"/>
        <a:ext cx="1108884" cy="876203"/>
      </dsp:txXfrm>
    </dsp:sp>
    <dsp:sp modelId="{867B6E9B-4B96-4833-A4AB-54143195D5BC}">
      <dsp:nvSpPr>
        <dsp:cNvPr id="0" name=""/>
        <dsp:cNvSpPr/>
      </dsp:nvSpPr>
      <dsp:spPr>
        <a:xfrm>
          <a:off x="3056871" y="2250078"/>
          <a:ext cx="1119819" cy="349021"/>
        </a:xfrm>
        <a:prstGeom prst="leftArrow">
          <a:avLst>
            <a:gd name="adj1" fmla="val 60000"/>
            <a:gd name="adj2" fmla="val 50000"/>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AE3C8F2-D113-4B81-88F6-9FF08C60132B}">
      <dsp:nvSpPr>
        <dsp:cNvPr id="0" name=""/>
        <dsp:cNvSpPr/>
      </dsp:nvSpPr>
      <dsp:spPr>
        <a:xfrm>
          <a:off x="3594988" y="1959227"/>
          <a:ext cx="1163404" cy="930723"/>
        </a:xfrm>
        <a:prstGeom prst="roundRect">
          <a:avLst>
            <a:gd name="adj" fmla="val 10000"/>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Calibri" panose="020F0502020204030204"/>
              <a:ea typeface="+mn-ea"/>
              <a:cs typeface="+mn-cs"/>
            </a:rPr>
            <a:t>Computer aided assessment</a:t>
          </a:r>
        </a:p>
      </dsp:txBody>
      <dsp:txXfrm>
        <a:off x="3622248" y="1986487"/>
        <a:ext cx="1108884" cy="8762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46EEE-B8E5-C347-A5A1-5A50FE767473}">
      <dsp:nvSpPr>
        <dsp:cNvPr id="0" name=""/>
        <dsp:cNvSpPr/>
      </dsp:nvSpPr>
      <dsp:spPr>
        <a:xfrm>
          <a:off x="0" y="10981"/>
          <a:ext cx="11205287" cy="55165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Training is largely clinically focused</a:t>
          </a:r>
        </a:p>
      </dsp:txBody>
      <dsp:txXfrm>
        <a:off x="26930" y="37911"/>
        <a:ext cx="11151427" cy="497795"/>
      </dsp:txXfrm>
    </dsp:sp>
    <dsp:sp modelId="{292EC6A9-922C-BE49-8146-4711BA13E860}">
      <dsp:nvSpPr>
        <dsp:cNvPr id="0" name=""/>
        <dsp:cNvSpPr/>
      </dsp:nvSpPr>
      <dsp:spPr>
        <a:xfrm>
          <a:off x="0" y="562636"/>
          <a:ext cx="1120528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76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with little explicit training in entrepreneurship, service redesign or commercial thinking [1]</a:t>
          </a:r>
        </a:p>
      </dsp:txBody>
      <dsp:txXfrm>
        <a:off x="0" y="562636"/>
        <a:ext cx="11205287" cy="380880"/>
      </dsp:txXfrm>
    </dsp:sp>
    <dsp:sp modelId="{0AB737DA-46CE-CD46-A583-680175EDACDF}">
      <dsp:nvSpPr>
        <dsp:cNvPr id="0" name=""/>
        <dsp:cNvSpPr/>
      </dsp:nvSpPr>
      <dsp:spPr>
        <a:xfrm>
          <a:off x="0" y="943516"/>
          <a:ext cx="11205287" cy="55165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Sonographers often work in relative isolation</a:t>
          </a:r>
          <a:endParaRPr lang="en-GB" sz="2300" kern="1200" dirty="0"/>
        </a:p>
      </dsp:txBody>
      <dsp:txXfrm>
        <a:off x="26930" y="970446"/>
        <a:ext cx="11151427" cy="497795"/>
      </dsp:txXfrm>
    </dsp:sp>
    <dsp:sp modelId="{C1271AD7-F198-2D44-94E2-76F29980C27F}">
      <dsp:nvSpPr>
        <dsp:cNvPr id="0" name=""/>
        <dsp:cNvSpPr/>
      </dsp:nvSpPr>
      <dsp:spPr>
        <a:xfrm>
          <a:off x="0" y="1495171"/>
          <a:ext cx="1120528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76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with fragmented links to wider pathways or environments with strong exemplars in leadership and innovation. [2]</a:t>
          </a:r>
        </a:p>
      </dsp:txBody>
      <dsp:txXfrm>
        <a:off x="0" y="1495171"/>
        <a:ext cx="11205287" cy="380880"/>
      </dsp:txXfrm>
    </dsp:sp>
    <dsp:sp modelId="{DCD3D694-6F49-5148-A5EE-FF655898E26D}">
      <dsp:nvSpPr>
        <dsp:cNvPr id="0" name=""/>
        <dsp:cNvSpPr/>
      </dsp:nvSpPr>
      <dsp:spPr>
        <a:xfrm>
          <a:off x="0" y="1876051"/>
          <a:ext cx="11205287" cy="55165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Frontline staff who innovate can be seen as disruptive</a:t>
          </a:r>
        </a:p>
      </dsp:txBody>
      <dsp:txXfrm>
        <a:off x="26930" y="1902981"/>
        <a:ext cx="11151427" cy="497795"/>
      </dsp:txXfrm>
    </dsp:sp>
    <dsp:sp modelId="{DC1A191E-58D1-2C44-A003-FE823CFA6CE7}">
      <dsp:nvSpPr>
        <dsp:cNvPr id="0" name=""/>
        <dsp:cNvSpPr/>
      </dsp:nvSpPr>
      <dsp:spPr>
        <a:xfrm>
          <a:off x="0" y="2427706"/>
          <a:ext cx="11205287"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76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Potential “intrapreneurs” report a lack of recognition, mentoring &amp; practical support to develop ideas – many leave the NHS [3]</a:t>
          </a:r>
        </a:p>
      </dsp:txBody>
      <dsp:txXfrm>
        <a:off x="0" y="2427706"/>
        <a:ext cx="11205287" cy="571320"/>
      </dsp:txXfrm>
    </dsp:sp>
    <dsp:sp modelId="{0075B1C6-4D23-3E49-BAE7-BFD1E1C98D9A}">
      <dsp:nvSpPr>
        <dsp:cNvPr id="0" name=""/>
        <dsp:cNvSpPr/>
      </dsp:nvSpPr>
      <dsp:spPr>
        <a:xfrm>
          <a:off x="0" y="2999027"/>
          <a:ext cx="11205287" cy="55165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Explicit drive to increase NHS entrepreneur and intrapreneurship</a:t>
          </a:r>
        </a:p>
      </dsp:txBody>
      <dsp:txXfrm>
        <a:off x="26930" y="3025957"/>
        <a:ext cx="11151427" cy="497795"/>
      </dsp:txXfrm>
    </dsp:sp>
    <dsp:sp modelId="{2DAF669C-6D62-F440-8239-073B5B439AB8}">
      <dsp:nvSpPr>
        <dsp:cNvPr id="0" name=""/>
        <dsp:cNvSpPr/>
      </dsp:nvSpPr>
      <dsp:spPr>
        <a:xfrm>
          <a:off x="0" y="3550682"/>
          <a:ext cx="1120528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76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via the longstanding NHS Clinical Entrepreneur Programme – 10</a:t>
          </a:r>
          <a:r>
            <a:rPr lang="en-GB" sz="1800" kern="1200" baseline="30000" dirty="0"/>
            <a:t>th</a:t>
          </a:r>
          <a:r>
            <a:rPr lang="en-GB" sz="1800" kern="1200" dirty="0"/>
            <a:t> cohort! [3]</a:t>
          </a:r>
        </a:p>
      </dsp:txBody>
      <dsp:txXfrm>
        <a:off x="0" y="3550682"/>
        <a:ext cx="11205287" cy="380880"/>
      </dsp:txXfrm>
    </dsp:sp>
    <dsp:sp modelId="{F94E9D51-578D-C34D-BC3E-577C9E729531}">
      <dsp:nvSpPr>
        <dsp:cNvPr id="0" name=""/>
        <dsp:cNvSpPr/>
      </dsp:nvSpPr>
      <dsp:spPr>
        <a:xfrm>
          <a:off x="0" y="3931562"/>
          <a:ext cx="11205287" cy="55165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Entrepreneurship in imaging is often framed as solving real systems problems</a:t>
          </a:r>
        </a:p>
      </dsp:txBody>
      <dsp:txXfrm>
        <a:off x="26930" y="3958492"/>
        <a:ext cx="11151427" cy="497795"/>
      </dsp:txXfrm>
    </dsp:sp>
    <dsp:sp modelId="{BAAE3F60-CA1C-CB4D-960F-63C307CEC777}">
      <dsp:nvSpPr>
        <dsp:cNvPr id="0" name=""/>
        <dsp:cNvSpPr/>
      </dsp:nvSpPr>
      <dsp:spPr>
        <a:xfrm>
          <a:off x="0" y="4483217"/>
          <a:ext cx="1120528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76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i.e. workflow, equity, access, it’s not just about creating products [4]</a:t>
          </a:r>
        </a:p>
      </dsp:txBody>
      <dsp:txXfrm>
        <a:off x="0" y="4483217"/>
        <a:ext cx="11205287" cy="3808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8470E-54E2-714A-97C5-78FC8F385111}">
      <dsp:nvSpPr>
        <dsp:cNvPr id="0" name=""/>
        <dsp:cNvSpPr/>
      </dsp:nvSpPr>
      <dsp:spPr>
        <a:xfrm>
          <a:off x="-138448" y="-2450"/>
          <a:ext cx="9613101" cy="2058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Understand the whole care journey</a:t>
          </a:r>
          <a:r>
            <a:rPr lang="en-GB" sz="3200" kern="1200" dirty="0"/>
            <a:t> </a:t>
          </a:r>
        </a:p>
        <a:p>
          <a:pPr marL="0" lvl="0" indent="0" algn="l" defTabSz="1422400">
            <a:lnSpc>
              <a:spcPct val="90000"/>
            </a:lnSpc>
            <a:spcBef>
              <a:spcPct val="0"/>
            </a:spcBef>
            <a:spcAft>
              <a:spcPct val="35000"/>
            </a:spcAft>
            <a:buNone/>
          </a:pPr>
          <a:r>
            <a:rPr lang="en-GB" sz="2400" kern="1200" dirty="0"/>
            <a:t>– from referral, counselling, complementary imaging, MDT, genetics, intervention, follow-up. </a:t>
          </a:r>
        </a:p>
        <a:p>
          <a:pPr marL="0" lvl="0" indent="0" algn="l" defTabSz="1422400">
            <a:lnSpc>
              <a:spcPct val="90000"/>
            </a:lnSpc>
            <a:spcBef>
              <a:spcPct val="0"/>
            </a:spcBef>
            <a:spcAft>
              <a:spcPct val="35000"/>
            </a:spcAft>
            <a:buNone/>
          </a:pPr>
          <a:r>
            <a:rPr lang="en-GB" sz="2400" i="1" kern="1200" dirty="0"/>
            <a:t>Where ultrasound actually create friction or value? Ideation</a:t>
          </a:r>
        </a:p>
      </dsp:txBody>
      <dsp:txXfrm>
        <a:off x="-78147" y="57851"/>
        <a:ext cx="7362419" cy="1938238"/>
      </dsp:txXfrm>
    </dsp:sp>
    <dsp:sp modelId="{D31DC1B9-AB12-FC40-9169-46A6E4D76956}">
      <dsp:nvSpPr>
        <dsp:cNvPr id="0" name=""/>
        <dsp:cNvSpPr/>
      </dsp:nvSpPr>
      <dsp:spPr>
        <a:xfrm>
          <a:off x="1737149" y="2509009"/>
          <a:ext cx="9059305" cy="206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Develop and champion your professional identify</a:t>
          </a:r>
          <a:r>
            <a:rPr lang="en-GB" sz="2400" kern="1200" dirty="0"/>
            <a:t> </a:t>
          </a:r>
        </a:p>
        <a:p>
          <a:pPr marL="0" lvl="0" indent="0" algn="l" defTabSz="1422400">
            <a:lnSpc>
              <a:spcPct val="90000"/>
            </a:lnSpc>
            <a:spcBef>
              <a:spcPct val="0"/>
            </a:spcBef>
            <a:spcAft>
              <a:spcPct val="35000"/>
            </a:spcAft>
            <a:buNone/>
          </a:pPr>
          <a:r>
            <a:rPr lang="en-GB" sz="2400" kern="1200" dirty="0"/>
            <a:t>- key to achieving ‘voice’ and evolving the profession thus improving service outcomes</a:t>
          </a:r>
        </a:p>
      </dsp:txBody>
      <dsp:txXfrm>
        <a:off x="1797737" y="2569597"/>
        <a:ext cx="6001182" cy="1947464"/>
      </dsp:txXfrm>
    </dsp:sp>
    <dsp:sp modelId="{3725285B-BC57-EA4B-9267-9F2894B1DA20}">
      <dsp:nvSpPr>
        <dsp:cNvPr id="0" name=""/>
        <dsp:cNvSpPr/>
      </dsp:nvSpPr>
      <dsp:spPr>
        <a:xfrm>
          <a:off x="7859508" y="1616026"/>
          <a:ext cx="1338246" cy="13382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8160613" y="1616026"/>
        <a:ext cx="736036" cy="10070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8470E-54E2-714A-97C5-78FC8F385111}">
      <dsp:nvSpPr>
        <dsp:cNvPr id="0" name=""/>
        <dsp:cNvSpPr/>
      </dsp:nvSpPr>
      <dsp:spPr>
        <a:xfrm>
          <a:off x="-316600" y="-59129"/>
          <a:ext cx="9613101" cy="2355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This is intrapreneurship – </a:t>
          </a:r>
          <a:r>
            <a:rPr lang="en-GB" sz="3200" b="0" kern="1200" dirty="0"/>
            <a:t>i.e. service improvement and idea testing IN the NHS</a:t>
          </a:r>
          <a:endParaRPr lang="en-GB" sz="2400" b="0" kern="1200" dirty="0"/>
        </a:p>
      </dsp:txBody>
      <dsp:txXfrm>
        <a:off x="-247615" y="9856"/>
        <a:ext cx="7345051" cy="2217342"/>
      </dsp:txXfrm>
    </dsp:sp>
    <dsp:sp modelId="{D31DC1B9-AB12-FC40-9169-46A6E4D76956}">
      <dsp:nvSpPr>
        <dsp:cNvPr id="0" name=""/>
        <dsp:cNvSpPr/>
      </dsp:nvSpPr>
      <dsp:spPr>
        <a:xfrm>
          <a:off x="977934" y="2624932"/>
          <a:ext cx="10071592" cy="19899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Entrepreneurial readiness grows from </a:t>
          </a:r>
          <a:r>
            <a:rPr lang="en-GB" sz="3200" b="1" kern="1200" dirty="0"/>
            <a:t>small, local changes</a:t>
          </a:r>
          <a:r>
            <a:rPr lang="en-GB" sz="3200" kern="1200" dirty="0"/>
            <a:t> – workflow tweaks, patient communication tools, audit-driven protocol changes</a:t>
          </a:r>
          <a:endParaRPr lang="en-GB" sz="2400" i="1" kern="1200" dirty="0"/>
        </a:p>
      </dsp:txBody>
      <dsp:txXfrm>
        <a:off x="1036217" y="2683215"/>
        <a:ext cx="6689905" cy="1873364"/>
      </dsp:txXfrm>
    </dsp:sp>
    <dsp:sp modelId="{3725285B-BC57-EA4B-9267-9F2894B1DA20}">
      <dsp:nvSpPr>
        <dsp:cNvPr id="0" name=""/>
        <dsp:cNvSpPr/>
      </dsp:nvSpPr>
      <dsp:spPr>
        <a:xfrm>
          <a:off x="7606437" y="1692595"/>
          <a:ext cx="1338246" cy="13382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7907542" y="1692595"/>
        <a:ext cx="736036" cy="10070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BE24F-7DEB-CD4E-8B04-25ABF785DCD2}">
      <dsp:nvSpPr>
        <dsp:cNvPr id="0" name=""/>
        <dsp:cNvSpPr/>
      </dsp:nvSpPr>
      <dsp:spPr>
        <a:xfrm>
          <a:off x="0" y="0"/>
          <a:ext cx="9059305" cy="2058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Network, network, network</a:t>
          </a:r>
          <a:endParaRPr lang="en-GB" sz="2400" b="0" kern="1200" dirty="0"/>
        </a:p>
      </dsp:txBody>
      <dsp:txXfrm>
        <a:off x="60301" y="60301"/>
        <a:ext cx="6931334" cy="1938238"/>
      </dsp:txXfrm>
    </dsp:sp>
    <dsp:sp modelId="{B3540967-AB9A-2347-9574-81642EB747CF}">
      <dsp:nvSpPr>
        <dsp:cNvPr id="0" name=""/>
        <dsp:cNvSpPr/>
      </dsp:nvSpPr>
      <dsp:spPr>
        <a:xfrm>
          <a:off x="1598701" y="2516360"/>
          <a:ext cx="9059305" cy="2058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kern="1200" dirty="0"/>
            <a:t>Find local clinical and non-clinical champions for clinical AI and tap into existing networks - AI ambassador network, Alan Turing Clinical AI group, NHS innovation networks, NHS CEP</a:t>
          </a:r>
        </a:p>
      </dsp:txBody>
      <dsp:txXfrm>
        <a:off x="1659002" y="2576661"/>
        <a:ext cx="6001756" cy="1938238"/>
      </dsp:txXfrm>
    </dsp:sp>
    <dsp:sp modelId="{0A876BFA-A465-4D4A-9B66-DC341C920EF2}">
      <dsp:nvSpPr>
        <dsp:cNvPr id="0" name=""/>
        <dsp:cNvSpPr/>
      </dsp:nvSpPr>
      <dsp:spPr>
        <a:xfrm>
          <a:off x="7721059" y="1618477"/>
          <a:ext cx="1338246" cy="13382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8022164" y="1618477"/>
        <a:ext cx="736036" cy="10070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A29DD-3EBE-BB4E-AE34-29918EAA6165}">
      <dsp:nvSpPr>
        <dsp:cNvPr id="0" name=""/>
        <dsp:cNvSpPr/>
      </dsp:nvSpPr>
      <dsp:spPr>
        <a:xfrm>
          <a:off x="0" y="282858"/>
          <a:ext cx="3512207" cy="2107324"/>
        </a:xfrm>
        <a:prstGeom prst="rect">
          <a:avLst/>
        </a:prstGeom>
        <a:solidFill>
          <a:schemeClr val="lt1">
            <a:hueOff val="0"/>
            <a:satOff val="0"/>
            <a:lumOff val="0"/>
            <a:alpha val="3082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Supervisors, researchers, peers, PPI and mentors, professional groups</a:t>
          </a:r>
          <a:endParaRPr lang="en-GB" sz="3200" kern="1200" dirty="0">
            <a:solidFill>
              <a:schemeClr val="tx1"/>
            </a:solidFill>
          </a:endParaRPr>
        </a:p>
      </dsp:txBody>
      <dsp:txXfrm>
        <a:off x="0" y="282858"/>
        <a:ext cx="3512207" cy="2107324"/>
      </dsp:txXfrm>
    </dsp:sp>
    <dsp:sp modelId="{D85BB93F-4715-A748-9E02-9A149F6D7064}">
      <dsp:nvSpPr>
        <dsp:cNvPr id="0" name=""/>
        <dsp:cNvSpPr/>
      </dsp:nvSpPr>
      <dsp:spPr>
        <a:xfrm>
          <a:off x="3863427" y="282858"/>
          <a:ext cx="3512207" cy="2107324"/>
        </a:xfrm>
        <a:prstGeom prst="rect">
          <a:avLst/>
        </a:prstGeom>
        <a:solidFill>
          <a:schemeClr val="lt1">
            <a:hueOff val="0"/>
            <a:satOff val="0"/>
            <a:lumOff val="0"/>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Local Clinical Research Network</a:t>
          </a:r>
          <a:endParaRPr lang="en-GB" sz="3200" kern="1200" dirty="0">
            <a:solidFill>
              <a:schemeClr val="tx1"/>
            </a:solidFill>
          </a:endParaRPr>
        </a:p>
      </dsp:txBody>
      <dsp:txXfrm>
        <a:off x="3863427" y="282858"/>
        <a:ext cx="3512207" cy="2107324"/>
      </dsp:txXfrm>
    </dsp:sp>
    <dsp:sp modelId="{7DF1D913-080E-3041-8D0C-2BE8BC28067F}">
      <dsp:nvSpPr>
        <dsp:cNvPr id="0" name=""/>
        <dsp:cNvSpPr/>
      </dsp:nvSpPr>
      <dsp:spPr>
        <a:xfrm>
          <a:off x="7726855" y="282858"/>
          <a:ext cx="3512207" cy="2107324"/>
        </a:xfrm>
        <a:prstGeom prst="rect">
          <a:avLst/>
        </a:prstGeom>
        <a:solidFill>
          <a:schemeClr val="lt1">
            <a:hueOff val="0"/>
            <a:satOff val="0"/>
            <a:lumOff val="0"/>
            <a:alpha val="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Applied Research Collaboratives </a:t>
          </a:r>
          <a:endParaRPr lang="en-GB" sz="3200" kern="1200" dirty="0">
            <a:solidFill>
              <a:schemeClr val="tx1"/>
            </a:solidFill>
          </a:endParaRPr>
        </a:p>
      </dsp:txBody>
      <dsp:txXfrm>
        <a:off x="7726855" y="282858"/>
        <a:ext cx="3512207" cy="2107324"/>
      </dsp:txXfrm>
    </dsp:sp>
    <dsp:sp modelId="{2D34857A-D219-2641-A6B4-E8D2BC8F8300}">
      <dsp:nvSpPr>
        <dsp:cNvPr id="0" name=""/>
        <dsp:cNvSpPr/>
      </dsp:nvSpPr>
      <dsp:spPr>
        <a:xfrm>
          <a:off x="0" y="2741403"/>
          <a:ext cx="3512207" cy="2107324"/>
        </a:xfrm>
        <a:prstGeom prst="rect">
          <a:avLst/>
        </a:prstGeom>
        <a:solidFill>
          <a:schemeClr val="lt1">
            <a:hueOff val="0"/>
            <a:satOff val="0"/>
            <a:lumOff val="0"/>
            <a:alpha val="31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Specialty therapy areas </a:t>
          </a:r>
          <a:endParaRPr lang="en-GB" sz="3200" kern="1200" dirty="0">
            <a:solidFill>
              <a:schemeClr val="tx1"/>
            </a:solidFill>
          </a:endParaRPr>
        </a:p>
      </dsp:txBody>
      <dsp:txXfrm>
        <a:off x="0" y="2741403"/>
        <a:ext cx="3512207" cy="2107324"/>
      </dsp:txXfrm>
    </dsp:sp>
    <dsp:sp modelId="{E4CF6366-E4CF-1241-8E17-3F7DD7269605}">
      <dsp:nvSpPr>
        <dsp:cNvPr id="0" name=""/>
        <dsp:cNvSpPr/>
      </dsp:nvSpPr>
      <dsp:spPr>
        <a:xfrm>
          <a:off x="3863427" y="2741403"/>
          <a:ext cx="3512207" cy="2107324"/>
        </a:xfrm>
        <a:prstGeom prst="rect">
          <a:avLst/>
        </a:prstGeom>
        <a:solidFill>
          <a:schemeClr val="lt1">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Health Innovation Networks</a:t>
          </a:r>
          <a:endParaRPr lang="en-GB" sz="3200" kern="1200" dirty="0">
            <a:solidFill>
              <a:schemeClr val="tx1"/>
            </a:solidFill>
          </a:endParaRPr>
        </a:p>
      </dsp:txBody>
      <dsp:txXfrm>
        <a:off x="3863427" y="2741403"/>
        <a:ext cx="3512207" cy="2107324"/>
      </dsp:txXfrm>
    </dsp:sp>
    <dsp:sp modelId="{FD8E2E59-0ED7-DD4C-B194-35D7E620274E}">
      <dsp:nvSpPr>
        <dsp:cNvPr id="0" name=""/>
        <dsp:cNvSpPr/>
      </dsp:nvSpPr>
      <dsp:spPr>
        <a:xfrm>
          <a:off x="7726855" y="2741403"/>
          <a:ext cx="3512207" cy="2107324"/>
        </a:xfrm>
        <a:prstGeom prst="rect">
          <a:avLst/>
        </a:prstGeom>
        <a:solidFill>
          <a:schemeClr val="lt1">
            <a:hueOff val="0"/>
            <a:satOff val="0"/>
            <a:lumOff val="0"/>
            <a:alpha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Research Support Service</a:t>
          </a:r>
          <a:endParaRPr lang="en-GB" sz="3200" kern="1200" dirty="0">
            <a:solidFill>
              <a:schemeClr val="tx1"/>
            </a:solidFill>
          </a:endParaRPr>
        </a:p>
      </dsp:txBody>
      <dsp:txXfrm>
        <a:off x="7726855" y="2741403"/>
        <a:ext cx="3512207" cy="2107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A49FB-2B04-493B-82AD-78D3F3C61140}">
      <dsp:nvSpPr>
        <dsp:cNvPr id="0" name=""/>
        <dsp:cNvSpPr/>
      </dsp:nvSpPr>
      <dsp:spPr>
        <a:xfrm>
          <a:off x="1248503" y="272135"/>
          <a:ext cx="3516826" cy="3516826"/>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Interpretation and reporting</a:t>
          </a:r>
        </a:p>
      </dsp:txBody>
      <dsp:txXfrm>
        <a:off x="3101954" y="1017367"/>
        <a:ext cx="1256009" cy="1046674"/>
      </dsp:txXfrm>
    </dsp:sp>
    <dsp:sp modelId="{8BF7DBBF-FA25-4BE1-9960-9440CE2AA409}">
      <dsp:nvSpPr>
        <dsp:cNvPr id="0" name=""/>
        <dsp:cNvSpPr/>
      </dsp:nvSpPr>
      <dsp:spPr>
        <a:xfrm>
          <a:off x="1176073" y="397736"/>
          <a:ext cx="3516826" cy="3516826"/>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Professional skills (Communication, organisation)</a:t>
          </a:r>
        </a:p>
      </dsp:txBody>
      <dsp:txXfrm>
        <a:off x="2013412" y="2679486"/>
        <a:ext cx="1884014" cy="921073"/>
      </dsp:txXfrm>
    </dsp:sp>
    <dsp:sp modelId="{B2A206EF-A897-4DCA-AC1F-0899A6003294}">
      <dsp:nvSpPr>
        <dsp:cNvPr id="0" name=""/>
        <dsp:cNvSpPr/>
      </dsp:nvSpPr>
      <dsp:spPr>
        <a:xfrm>
          <a:off x="1078287" y="300832"/>
          <a:ext cx="3516826" cy="3516826"/>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Technical skill</a:t>
          </a:r>
        </a:p>
      </dsp:txBody>
      <dsp:txXfrm>
        <a:off x="1485652" y="1046064"/>
        <a:ext cx="1256009" cy="1046674"/>
      </dsp:txXfrm>
    </dsp:sp>
    <dsp:sp modelId="{F54E55D3-79E6-47AC-8D81-D659E326520C}">
      <dsp:nvSpPr>
        <dsp:cNvPr id="0" name=""/>
        <dsp:cNvSpPr/>
      </dsp:nvSpPr>
      <dsp:spPr>
        <a:xfrm>
          <a:off x="1031085" y="54427"/>
          <a:ext cx="3952242" cy="395224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0BCF1A-82D0-4815-9EDC-F8A4A30A232E}">
      <dsp:nvSpPr>
        <dsp:cNvPr id="0" name=""/>
        <dsp:cNvSpPr/>
      </dsp:nvSpPr>
      <dsp:spPr>
        <a:xfrm>
          <a:off x="958365" y="179805"/>
          <a:ext cx="3952242" cy="395224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C34944-0337-4701-B162-3969ED172128}">
      <dsp:nvSpPr>
        <dsp:cNvPr id="0" name=""/>
        <dsp:cNvSpPr/>
      </dsp:nvSpPr>
      <dsp:spPr>
        <a:xfrm>
          <a:off x="860288" y="83124"/>
          <a:ext cx="3952242" cy="395224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BE24F-7DEB-CD4E-8B04-25ABF785DCD2}">
      <dsp:nvSpPr>
        <dsp:cNvPr id="0" name=""/>
        <dsp:cNvSpPr/>
      </dsp:nvSpPr>
      <dsp:spPr>
        <a:xfrm>
          <a:off x="-349643" y="-73881"/>
          <a:ext cx="9059305" cy="2058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Build entrepreneurial competencies like stakeholder mapping, value proposition, and basic health economic evaluation</a:t>
          </a:r>
          <a:endParaRPr lang="en-GB" sz="2400" b="0" kern="1200" dirty="0"/>
        </a:p>
      </dsp:txBody>
      <dsp:txXfrm>
        <a:off x="-289342" y="-13580"/>
        <a:ext cx="6931334" cy="1938238"/>
      </dsp:txXfrm>
    </dsp:sp>
    <dsp:sp modelId="{B3540967-AB9A-2347-9574-81642EB747CF}">
      <dsp:nvSpPr>
        <dsp:cNvPr id="0" name=""/>
        <dsp:cNvSpPr/>
      </dsp:nvSpPr>
      <dsp:spPr>
        <a:xfrm>
          <a:off x="549769" y="2294715"/>
          <a:ext cx="10457881" cy="2354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Who actually owns the problem? </a:t>
          </a:r>
          <a:r>
            <a:rPr lang="en-GB" sz="2400" kern="1200" dirty="0"/>
            <a:t>(directorate, ICS, screening programme?)</a:t>
          </a:r>
        </a:p>
        <a:p>
          <a:pPr marL="0" lvl="0" indent="0" algn="l" defTabSz="1066800">
            <a:lnSpc>
              <a:spcPct val="90000"/>
            </a:lnSpc>
            <a:spcBef>
              <a:spcPct val="0"/>
            </a:spcBef>
            <a:spcAft>
              <a:spcPct val="35000"/>
            </a:spcAft>
            <a:buNone/>
          </a:pPr>
          <a:r>
            <a:rPr lang="en-GB" sz="2400" b="1" kern="1200" dirty="0"/>
            <a:t>Who pays for solutions? </a:t>
          </a:r>
          <a:r>
            <a:rPr lang="en-GB" sz="2400" kern="1200" dirty="0"/>
            <a:t>(commissioners, Trust, philanthropy?)</a:t>
          </a:r>
        </a:p>
        <a:p>
          <a:pPr marL="0" lvl="0" indent="0" algn="l" defTabSz="1066800">
            <a:lnSpc>
              <a:spcPct val="90000"/>
            </a:lnSpc>
            <a:spcBef>
              <a:spcPct val="0"/>
            </a:spcBef>
            <a:spcAft>
              <a:spcPct val="35000"/>
            </a:spcAft>
            <a:buNone/>
          </a:pPr>
          <a:r>
            <a:rPr lang="en-GB" sz="2400" b="1" kern="1200" dirty="0"/>
            <a:t>What evidence is needed? </a:t>
          </a:r>
          <a:r>
            <a:rPr lang="en-GB" sz="2400" kern="1200" dirty="0"/>
            <a:t>(audit vs QI vs research vs commercial evaluation?)</a:t>
          </a:r>
          <a:endParaRPr lang="en-GB" sz="2400" b="0" kern="1200" dirty="0"/>
        </a:p>
      </dsp:txBody>
      <dsp:txXfrm>
        <a:off x="618726" y="2363672"/>
        <a:ext cx="6929614" cy="2216451"/>
      </dsp:txXfrm>
    </dsp:sp>
    <dsp:sp modelId="{0A876BFA-A465-4D4A-9B66-DC341C920EF2}">
      <dsp:nvSpPr>
        <dsp:cNvPr id="0" name=""/>
        <dsp:cNvSpPr/>
      </dsp:nvSpPr>
      <dsp:spPr>
        <a:xfrm>
          <a:off x="7371416" y="1544595"/>
          <a:ext cx="1338246" cy="13382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7672521" y="1544595"/>
        <a:ext cx="736036" cy="10070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BE24F-7DEB-CD4E-8B04-25ABF785DCD2}">
      <dsp:nvSpPr>
        <dsp:cNvPr id="0" name=""/>
        <dsp:cNvSpPr/>
      </dsp:nvSpPr>
      <dsp:spPr>
        <a:xfrm>
          <a:off x="-349643" y="-73881"/>
          <a:ext cx="9059305" cy="2058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Need for clear structures, IP support and conflict-of-interest guidance – this is improving</a:t>
          </a:r>
          <a:endParaRPr lang="en-GB" sz="2400" b="0" kern="1200" dirty="0"/>
        </a:p>
      </dsp:txBody>
      <dsp:txXfrm>
        <a:off x="-289342" y="-13580"/>
        <a:ext cx="6931334" cy="1938238"/>
      </dsp:txXfrm>
    </dsp:sp>
    <dsp:sp modelId="{B3540967-AB9A-2347-9574-81642EB747CF}">
      <dsp:nvSpPr>
        <dsp:cNvPr id="0" name=""/>
        <dsp:cNvSpPr/>
      </dsp:nvSpPr>
      <dsp:spPr>
        <a:xfrm>
          <a:off x="549769" y="2294715"/>
          <a:ext cx="10457881" cy="2354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kern="1200" dirty="0"/>
            <a:t>Talk early to NHS R&amp;D, innovation and IG offices about your innovation and IP</a:t>
          </a:r>
        </a:p>
        <a:p>
          <a:pPr marL="0" lvl="0" indent="0" algn="l" defTabSz="1066800">
            <a:lnSpc>
              <a:spcPct val="90000"/>
            </a:lnSpc>
            <a:spcBef>
              <a:spcPct val="0"/>
            </a:spcBef>
            <a:spcAft>
              <a:spcPct val="35000"/>
            </a:spcAft>
            <a:buNone/>
          </a:pPr>
          <a:r>
            <a:rPr lang="en-GB" sz="2400" b="0" kern="1200" dirty="0"/>
            <a:t>Good governance is protective, especially if you plan to work with industry later</a:t>
          </a:r>
        </a:p>
      </dsp:txBody>
      <dsp:txXfrm>
        <a:off x="618726" y="2363672"/>
        <a:ext cx="6929614" cy="2216451"/>
      </dsp:txXfrm>
    </dsp:sp>
    <dsp:sp modelId="{0A876BFA-A465-4D4A-9B66-DC341C920EF2}">
      <dsp:nvSpPr>
        <dsp:cNvPr id="0" name=""/>
        <dsp:cNvSpPr/>
      </dsp:nvSpPr>
      <dsp:spPr>
        <a:xfrm>
          <a:off x="7371416" y="1544595"/>
          <a:ext cx="1338246" cy="13382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7672521" y="1544595"/>
        <a:ext cx="736036" cy="10070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9D33D-853B-2C4D-A413-8F5E1DBC4B76}">
      <dsp:nvSpPr>
        <dsp:cNvPr id="0" name=""/>
        <dsp:cNvSpPr/>
      </dsp:nvSpPr>
      <dsp:spPr>
        <a:xfrm>
          <a:off x="0" y="0"/>
          <a:ext cx="9059305" cy="2058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Entrepreneurship can be used as a tool to tackle inequalities and improve access in the NHS – especially for underserved groups</a:t>
          </a:r>
          <a:endParaRPr lang="en-GB" sz="2400" b="0" kern="1200" dirty="0"/>
        </a:p>
      </dsp:txBody>
      <dsp:txXfrm>
        <a:off x="60301" y="60301"/>
        <a:ext cx="6931334" cy="1938238"/>
      </dsp:txXfrm>
    </dsp:sp>
    <dsp:sp modelId="{154CB139-F093-BE4E-B817-E2D74C357B93}">
      <dsp:nvSpPr>
        <dsp:cNvPr id="0" name=""/>
        <dsp:cNvSpPr/>
      </dsp:nvSpPr>
      <dsp:spPr>
        <a:xfrm>
          <a:off x="1598701" y="2516360"/>
          <a:ext cx="9059305" cy="20588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kern="1200" dirty="0"/>
            <a:t>Sonography</a:t>
          </a:r>
          <a:r>
            <a:rPr lang="en-GB" sz="2400" b="0" kern="1200" baseline="0" dirty="0"/>
            <a:t> emphasises patient care, good communication and the emotional load within practice – making it a rich space for co-designed PPI</a:t>
          </a:r>
          <a:endParaRPr lang="en-GB" sz="2400" b="0" kern="1200" dirty="0"/>
        </a:p>
      </dsp:txBody>
      <dsp:txXfrm>
        <a:off x="1659002" y="2576661"/>
        <a:ext cx="6001756" cy="1938238"/>
      </dsp:txXfrm>
    </dsp:sp>
    <dsp:sp modelId="{2CF18079-0E62-794C-B2BF-3247A166D7E4}">
      <dsp:nvSpPr>
        <dsp:cNvPr id="0" name=""/>
        <dsp:cNvSpPr/>
      </dsp:nvSpPr>
      <dsp:spPr>
        <a:xfrm>
          <a:off x="7721059" y="1618477"/>
          <a:ext cx="1338246" cy="13382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8022164" y="1618477"/>
        <a:ext cx="736036" cy="1007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07DD7-42A6-449E-9C63-1BE7C770CA45}">
      <dsp:nvSpPr>
        <dsp:cNvPr id="0" name=""/>
        <dsp:cNvSpPr/>
      </dsp:nvSpPr>
      <dsp:spPr>
        <a:xfrm>
          <a:off x="3373776" y="4514773"/>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A2551-8C42-4FCB-BAE1-CBCBD131AAB1}">
      <dsp:nvSpPr>
        <dsp:cNvPr id="0" name=""/>
        <dsp:cNvSpPr/>
      </dsp:nvSpPr>
      <dsp:spPr>
        <a:xfrm>
          <a:off x="3251858" y="4569617"/>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156AD8-7A72-41D7-BE2E-5965A85670DC}">
      <dsp:nvSpPr>
        <dsp:cNvPr id="0" name=""/>
        <dsp:cNvSpPr/>
      </dsp:nvSpPr>
      <dsp:spPr>
        <a:xfrm>
          <a:off x="3128240" y="4616699"/>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E84E0-A571-4BFD-A19E-FD08912DAF06}">
      <dsp:nvSpPr>
        <dsp:cNvPr id="0" name=""/>
        <dsp:cNvSpPr/>
      </dsp:nvSpPr>
      <dsp:spPr>
        <a:xfrm>
          <a:off x="3003487" y="4656020"/>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BB55A-B1CC-46DA-8238-72878D99D30B}">
      <dsp:nvSpPr>
        <dsp:cNvPr id="0" name=""/>
        <dsp:cNvSpPr/>
      </dsp:nvSpPr>
      <dsp:spPr>
        <a:xfrm>
          <a:off x="2877600" y="4687581"/>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165BF-5079-4C6A-A44B-9633BA917583}">
      <dsp:nvSpPr>
        <dsp:cNvPr id="0" name=""/>
        <dsp:cNvSpPr/>
      </dsp:nvSpPr>
      <dsp:spPr>
        <a:xfrm>
          <a:off x="4135901" y="3952372"/>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B81FB7-197C-47F4-B825-BFEAD86854A6}">
      <dsp:nvSpPr>
        <dsp:cNvPr id="0" name=""/>
        <dsp:cNvSpPr/>
      </dsp:nvSpPr>
      <dsp:spPr>
        <a:xfrm>
          <a:off x="4030995" y="4055333"/>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E51A91-9D67-446F-9352-9BD5093302F1}">
      <dsp:nvSpPr>
        <dsp:cNvPr id="0" name=""/>
        <dsp:cNvSpPr/>
      </dsp:nvSpPr>
      <dsp:spPr>
        <a:xfrm>
          <a:off x="4619601" y="3316502"/>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7A5F6-003E-4599-AC66-82F054E8BD0D}">
      <dsp:nvSpPr>
        <dsp:cNvPr id="0" name=""/>
        <dsp:cNvSpPr/>
      </dsp:nvSpPr>
      <dsp:spPr>
        <a:xfrm>
          <a:off x="5200040" y="2676841"/>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39155-8945-4D2A-B8EE-82A54EF29C82}">
      <dsp:nvSpPr>
        <dsp:cNvPr id="0" name=""/>
        <dsp:cNvSpPr/>
      </dsp:nvSpPr>
      <dsp:spPr>
        <a:xfrm>
          <a:off x="5179286" y="1847637"/>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EC6EC2-5F03-4E87-B285-F85D16ED3B83}">
      <dsp:nvSpPr>
        <dsp:cNvPr id="0" name=""/>
        <dsp:cNvSpPr/>
      </dsp:nvSpPr>
      <dsp:spPr>
        <a:xfrm>
          <a:off x="5277387" y="1110876"/>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920BF-02A8-4133-8192-671AFA39BBEB}">
      <dsp:nvSpPr>
        <dsp:cNvPr id="0" name=""/>
        <dsp:cNvSpPr/>
      </dsp:nvSpPr>
      <dsp:spPr>
        <a:xfrm>
          <a:off x="5131087" y="147500"/>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EC42A6-D5A0-450D-8A17-F0CDDD4E0BE4}">
      <dsp:nvSpPr>
        <dsp:cNvPr id="0" name=""/>
        <dsp:cNvSpPr/>
      </dsp:nvSpPr>
      <dsp:spPr>
        <a:xfrm>
          <a:off x="5225785" y="75065"/>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D7E17-D43D-45E9-B7E7-F09334E44763}">
      <dsp:nvSpPr>
        <dsp:cNvPr id="0" name=""/>
        <dsp:cNvSpPr/>
      </dsp:nvSpPr>
      <dsp:spPr>
        <a:xfrm>
          <a:off x="5320484" y="3148"/>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9FAD4-4CBE-4A7A-8E5E-11BFF157FE2B}">
      <dsp:nvSpPr>
        <dsp:cNvPr id="0" name=""/>
        <dsp:cNvSpPr/>
      </dsp:nvSpPr>
      <dsp:spPr>
        <a:xfrm>
          <a:off x="5414615" y="75065"/>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3B8180-3351-4252-A459-DAAF0201AF6B}">
      <dsp:nvSpPr>
        <dsp:cNvPr id="0" name=""/>
        <dsp:cNvSpPr/>
      </dsp:nvSpPr>
      <dsp:spPr>
        <a:xfrm>
          <a:off x="5509314" y="147500"/>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592B5-DED1-4702-82C0-CA32FB7F6D24}">
      <dsp:nvSpPr>
        <dsp:cNvPr id="0" name=""/>
        <dsp:cNvSpPr/>
      </dsp:nvSpPr>
      <dsp:spPr>
        <a:xfrm>
          <a:off x="5332437" y="126710"/>
          <a:ext cx="39036" cy="120044"/>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09DF8-FB03-4B67-87FA-536996587141}">
      <dsp:nvSpPr>
        <dsp:cNvPr id="0" name=""/>
        <dsp:cNvSpPr/>
      </dsp:nvSpPr>
      <dsp:spPr>
        <a:xfrm>
          <a:off x="5320484" y="307890"/>
          <a:ext cx="62943" cy="6294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10839-A4EA-4803-93A4-1F1343165BFC}">
      <dsp:nvSpPr>
        <dsp:cNvPr id="0" name=""/>
        <dsp:cNvSpPr/>
      </dsp:nvSpPr>
      <dsp:spPr>
        <a:xfrm>
          <a:off x="2529710" y="4806491"/>
          <a:ext cx="1358669" cy="3642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585"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Qualified BSc Radiography, 1999</a:t>
          </a:r>
        </a:p>
      </dsp:txBody>
      <dsp:txXfrm>
        <a:off x="2547491" y="4824272"/>
        <a:ext cx="1323107" cy="328679"/>
      </dsp:txXfrm>
    </dsp:sp>
    <dsp:sp modelId="{A5E5814B-7E99-4EDB-918B-7B0655E4CC98}">
      <dsp:nvSpPr>
        <dsp:cNvPr id="0" name=""/>
        <dsp:cNvSpPr/>
      </dsp:nvSpPr>
      <dsp:spPr>
        <a:xfrm>
          <a:off x="2152901" y="4452080"/>
          <a:ext cx="630000" cy="63017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6C847D-D132-495B-BCA9-1194E12FC75F}">
      <dsp:nvSpPr>
        <dsp:cNvPr id="0" name=""/>
        <dsp:cNvSpPr/>
      </dsp:nvSpPr>
      <dsp:spPr>
        <a:xfrm>
          <a:off x="3809559" y="4341359"/>
          <a:ext cx="1358669" cy="3642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585"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Qualified PG Cert US 2009</a:t>
          </a:r>
        </a:p>
      </dsp:txBody>
      <dsp:txXfrm>
        <a:off x="3827340" y="4359140"/>
        <a:ext cx="1323107" cy="328679"/>
      </dsp:txXfrm>
    </dsp:sp>
    <dsp:sp modelId="{37C4B48A-1181-4D2F-9916-C16D55844262}">
      <dsp:nvSpPr>
        <dsp:cNvPr id="0" name=""/>
        <dsp:cNvSpPr/>
      </dsp:nvSpPr>
      <dsp:spPr>
        <a:xfrm>
          <a:off x="3432749" y="3986948"/>
          <a:ext cx="630000" cy="63017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1DC2D0-EA48-4821-8A60-AA6B3A9B8528}">
      <dsp:nvSpPr>
        <dsp:cNvPr id="0" name=""/>
        <dsp:cNvSpPr/>
      </dsp:nvSpPr>
      <dsp:spPr>
        <a:xfrm>
          <a:off x="4440694" y="3707041"/>
          <a:ext cx="1358669" cy="3642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585"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Qualified PG Dip 2010</a:t>
          </a:r>
        </a:p>
      </dsp:txBody>
      <dsp:txXfrm>
        <a:off x="4458475" y="3724822"/>
        <a:ext cx="1323107" cy="328679"/>
      </dsp:txXfrm>
    </dsp:sp>
    <dsp:sp modelId="{26872347-9587-4148-8ED0-7CD2BA5BBF30}">
      <dsp:nvSpPr>
        <dsp:cNvPr id="0" name=""/>
        <dsp:cNvSpPr/>
      </dsp:nvSpPr>
      <dsp:spPr>
        <a:xfrm>
          <a:off x="4063884" y="3352631"/>
          <a:ext cx="630000" cy="63017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B8CE46-BF9C-46F2-A6B9-7E67304153E6}">
      <dsp:nvSpPr>
        <dsp:cNvPr id="0" name=""/>
        <dsp:cNvSpPr/>
      </dsp:nvSpPr>
      <dsp:spPr>
        <a:xfrm>
          <a:off x="4842738" y="3008050"/>
          <a:ext cx="1358669" cy="3642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585"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Tutor Sonographer 2015</a:t>
          </a:r>
        </a:p>
      </dsp:txBody>
      <dsp:txXfrm>
        <a:off x="4860519" y="3025831"/>
        <a:ext cx="1323107" cy="328679"/>
      </dsp:txXfrm>
    </dsp:sp>
    <dsp:sp modelId="{4CBAFD79-B422-416F-B41E-824362F6E71D}">
      <dsp:nvSpPr>
        <dsp:cNvPr id="0" name=""/>
        <dsp:cNvSpPr/>
      </dsp:nvSpPr>
      <dsp:spPr>
        <a:xfrm>
          <a:off x="4465928" y="2654156"/>
          <a:ext cx="630000" cy="63017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210DAA-360B-4007-BA4C-2A1CC7F150C4}">
      <dsp:nvSpPr>
        <dsp:cNvPr id="0" name=""/>
        <dsp:cNvSpPr/>
      </dsp:nvSpPr>
      <dsp:spPr>
        <a:xfrm>
          <a:off x="5129669" y="2268702"/>
          <a:ext cx="1358669" cy="3642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585"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NIHR Internship 2022</a:t>
          </a:r>
        </a:p>
      </dsp:txBody>
      <dsp:txXfrm>
        <a:off x="5147450" y="2286483"/>
        <a:ext cx="1323107" cy="328679"/>
      </dsp:txXfrm>
    </dsp:sp>
    <dsp:sp modelId="{E01DBDC7-21DF-4E0E-A2CB-810067C4C88E}">
      <dsp:nvSpPr>
        <dsp:cNvPr id="0" name=""/>
        <dsp:cNvSpPr/>
      </dsp:nvSpPr>
      <dsp:spPr>
        <a:xfrm>
          <a:off x="4752859" y="1914291"/>
          <a:ext cx="630000" cy="63017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98595A-20FD-4732-8129-A3126BC84AB4}">
      <dsp:nvSpPr>
        <dsp:cNvPr id="0" name=""/>
        <dsp:cNvSpPr/>
      </dsp:nvSpPr>
      <dsp:spPr>
        <a:xfrm>
          <a:off x="5292982" y="1534011"/>
          <a:ext cx="1358669" cy="3642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585"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MSc Ultrasound 2023</a:t>
          </a:r>
        </a:p>
      </dsp:txBody>
      <dsp:txXfrm>
        <a:off x="5310763" y="1551792"/>
        <a:ext cx="1323107" cy="328679"/>
      </dsp:txXfrm>
    </dsp:sp>
    <dsp:sp modelId="{5085D5D9-4047-4805-B435-5212A20E7074}">
      <dsp:nvSpPr>
        <dsp:cNvPr id="0" name=""/>
        <dsp:cNvSpPr/>
      </dsp:nvSpPr>
      <dsp:spPr>
        <a:xfrm>
          <a:off x="4916172" y="1179600"/>
          <a:ext cx="630000" cy="63017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82116A-FB22-4CD9-B412-BFB2815724E2}">
      <dsp:nvSpPr>
        <dsp:cNvPr id="0" name=""/>
        <dsp:cNvSpPr/>
      </dsp:nvSpPr>
      <dsp:spPr>
        <a:xfrm>
          <a:off x="5382010" y="825707"/>
          <a:ext cx="1358669" cy="3642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585"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PG Cert Clinical Education 2024</a:t>
          </a:r>
        </a:p>
      </dsp:txBody>
      <dsp:txXfrm>
        <a:off x="5399791" y="843488"/>
        <a:ext cx="1323107" cy="328679"/>
      </dsp:txXfrm>
    </dsp:sp>
    <dsp:sp modelId="{FF58B19F-0BE9-4097-BB93-AA138CEECFF6}">
      <dsp:nvSpPr>
        <dsp:cNvPr id="0" name=""/>
        <dsp:cNvSpPr/>
      </dsp:nvSpPr>
      <dsp:spPr>
        <a:xfrm>
          <a:off x="5005200" y="471296"/>
          <a:ext cx="630000" cy="63017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35CCF-5FEB-4653-8775-904F0B1BA451}">
      <dsp:nvSpPr>
        <dsp:cNvPr id="0" name=""/>
        <dsp:cNvSpPr/>
      </dsp:nvSpPr>
      <dsp:spPr>
        <a:xfrm>
          <a:off x="1600397" y="-101121"/>
          <a:ext cx="4397739" cy="4397739"/>
        </a:xfrm>
        <a:prstGeom prst="circularArrow">
          <a:avLst>
            <a:gd name="adj1" fmla="val 4668"/>
            <a:gd name="adj2" fmla="val 272909"/>
            <a:gd name="adj3" fmla="val 12917360"/>
            <a:gd name="adj4" fmla="val 17972485"/>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913CA-1DDC-4234-B042-09FB072BD052}">
      <dsp:nvSpPr>
        <dsp:cNvPr id="0" name=""/>
        <dsp:cNvSpPr/>
      </dsp:nvSpPr>
      <dsp:spPr>
        <a:xfrm>
          <a:off x="2367121" y="504"/>
          <a:ext cx="2864291" cy="143214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dirty="0">
              <a:latin typeface="Aptos Display" panose="02110004020202020204"/>
            </a:rPr>
            <a:t>Clinical Practice</a:t>
          </a:r>
        </a:p>
      </dsp:txBody>
      <dsp:txXfrm>
        <a:off x="2437033" y="70416"/>
        <a:ext cx="2724467" cy="1292321"/>
      </dsp:txXfrm>
    </dsp:sp>
    <dsp:sp modelId="{F385F49B-C47A-4245-8023-00353B9B939C}">
      <dsp:nvSpPr>
        <dsp:cNvPr id="0" name=""/>
        <dsp:cNvSpPr/>
      </dsp:nvSpPr>
      <dsp:spPr>
        <a:xfrm>
          <a:off x="3946202" y="1579585"/>
          <a:ext cx="2864291" cy="143214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r" defTabSz="1377950" rtl="0">
            <a:lnSpc>
              <a:spcPct val="90000"/>
            </a:lnSpc>
            <a:spcBef>
              <a:spcPct val="0"/>
            </a:spcBef>
            <a:spcAft>
              <a:spcPct val="35000"/>
            </a:spcAft>
            <a:buNone/>
          </a:pPr>
          <a:r>
            <a:rPr lang="en-GB" sz="3100" kern="1200" dirty="0">
              <a:latin typeface="Aptos Display" panose="02110004020202020204"/>
            </a:rPr>
            <a:t>Leadership and Management</a:t>
          </a:r>
        </a:p>
      </dsp:txBody>
      <dsp:txXfrm>
        <a:off x="4016114" y="1649497"/>
        <a:ext cx="2724467" cy="1292321"/>
      </dsp:txXfrm>
    </dsp:sp>
    <dsp:sp modelId="{3767C1D8-754A-4D71-892F-0EE37D710765}">
      <dsp:nvSpPr>
        <dsp:cNvPr id="0" name=""/>
        <dsp:cNvSpPr/>
      </dsp:nvSpPr>
      <dsp:spPr>
        <a:xfrm>
          <a:off x="2367121" y="3158666"/>
          <a:ext cx="2864291" cy="143214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r" defTabSz="1377950" rtl="0">
            <a:lnSpc>
              <a:spcPct val="90000"/>
            </a:lnSpc>
            <a:spcBef>
              <a:spcPct val="0"/>
            </a:spcBef>
            <a:spcAft>
              <a:spcPct val="35000"/>
            </a:spcAft>
            <a:buNone/>
          </a:pPr>
          <a:r>
            <a:rPr lang="en-GB" sz="3100" kern="1200" dirty="0">
              <a:latin typeface="Aptos Display" panose="02110004020202020204"/>
            </a:rPr>
            <a:t>Education</a:t>
          </a:r>
        </a:p>
      </dsp:txBody>
      <dsp:txXfrm>
        <a:off x="2437033" y="3228578"/>
        <a:ext cx="2724467" cy="1292321"/>
      </dsp:txXfrm>
    </dsp:sp>
    <dsp:sp modelId="{225A0278-FE4D-4B5A-8160-47FB23B635E8}">
      <dsp:nvSpPr>
        <dsp:cNvPr id="0" name=""/>
        <dsp:cNvSpPr/>
      </dsp:nvSpPr>
      <dsp:spPr>
        <a:xfrm>
          <a:off x="788040" y="1579585"/>
          <a:ext cx="2864291" cy="143214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r" defTabSz="1377950">
            <a:lnSpc>
              <a:spcPct val="90000"/>
            </a:lnSpc>
            <a:spcBef>
              <a:spcPct val="0"/>
            </a:spcBef>
            <a:spcAft>
              <a:spcPct val="35000"/>
            </a:spcAft>
            <a:buNone/>
          </a:pPr>
          <a:r>
            <a:rPr lang="en-GB" sz="3100" kern="1200" dirty="0">
              <a:latin typeface="Aptos Display" panose="02110004020202020204"/>
            </a:rPr>
            <a:t>Research</a:t>
          </a:r>
          <a:endParaRPr lang="en-GB" sz="3100" kern="1200" dirty="0"/>
        </a:p>
      </dsp:txBody>
      <dsp:txXfrm>
        <a:off x="857952" y="1649497"/>
        <a:ext cx="2724467" cy="1292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D6B3A-D541-4433-ACC6-E49871AB65CB}">
      <dsp:nvSpPr>
        <dsp:cNvPr id="0" name=""/>
        <dsp:cNvSpPr/>
      </dsp:nvSpPr>
      <dsp:spPr>
        <a:xfrm rot="10800000">
          <a:off x="1211738" y="278024"/>
          <a:ext cx="3207187" cy="1615651"/>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457" tIns="91440" rIns="170688" bIns="91440" numCol="1" spcCol="1270" anchor="ctr" anchorCtr="0">
          <a:noAutofit/>
        </a:bodyPr>
        <a:lstStyle/>
        <a:p>
          <a:pPr marL="0" lvl="0" indent="0" algn="ctr" defTabSz="1066800" rtl="0">
            <a:lnSpc>
              <a:spcPct val="90000"/>
            </a:lnSpc>
            <a:spcBef>
              <a:spcPct val="0"/>
            </a:spcBef>
            <a:spcAft>
              <a:spcPct val="35000"/>
            </a:spcAft>
            <a:buNone/>
          </a:pPr>
          <a:r>
            <a:rPr lang="en-GB" sz="2400" b="1" kern="1200" dirty="0">
              <a:latin typeface="Gill Sans MT" panose="020B0502020104020203"/>
            </a:rPr>
            <a:t>Clinical Practice</a:t>
          </a:r>
          <a:endParaRPr lang="en-GB" sz="2400" b="1" kern="1200" dirty="0"/>
        </a:p>
      </dsp:txBody>
      <dsp:txXfrm rot="10800000">
        <a:off x="1615651" y="278024"/>
        <a:ext cx="2803274" cy="1615651"/>
      </dsp:txXfrm>
    </dsp:sp>
    <dsp:sp modelId="{FC323E88-2C85-4436-82D1-7759E46FF9C0}">
      <dsp:nvSpPr>
        <dsp:cNvPr id="0" name=""/>
        <dsp:cNvSpPr/>
      </dsp:nvSpPr>
      <dsp:spPr>
        <a:xfrm>
          <a:off x="403912" y="278024"/>
          <a:ext cx="1615651" cy="1615651"/>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46000" r="-4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D6B3A-D541-4433-ACC6-E49871AB65CB}">
      <dsp:nvSpPr>
        <dsp:cNvPr id="0" name=""/>
        <dsp:cNvSpPr/>
      </dsp:nvSpPr>
      <dsp:spPr>
        <a:xfrm rot="10800000">
          <a:off x="1250898" y="234809"/>
          <a:ext cx="3310836" cy="1667864"/>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5482" tIns="91440" rIns="170688" bIns="91440" numCol="1" spcCol="1270" anchor="ctr" anchorCtr="0">
          <a:noAutofit/>
        </a:bodyPr>
        <a:lstStyle/>
        <a:p>
          <a:pPr marL="0" lvl="0" indent="0" algn="ctr" defTabSz="1066800" rtl="0">
            <a:lnSpc>
              <a:spcPct val="90000"/>
            </a:lnSpc>
            <a:spcBef>
              <a:spcPct val="0"/>
            </a:spcBef>
            <a:spcAft>
              <a:spcPct val="35000"/>
            </a:spcAft>
            <a:buNone/>
          </a:pPr>
          <a:r>
            <a:rPr lang="en-GB" sz="2400" b="1" kern="1200" dirty="0">
              <a:latin typeface="Gill Sans MT" panose="020B0502020104020203"/>
            </a:rPr>
            <a:t>Leadership &amp; Management</a:t>
          </a:r>
          <a:endParaRPr lang="en-GB" sz="2400" b="1" kern="1200" dirty="0"/>
        </a:p>
      </dsp:txBody>
      <dsp:txXfrm rot="10800000">
        <a:off x="1667864" y="234809"/>
        <a:ext cx="2893870" cy="1667864"/>
      </dsp:txXfrm>
    </dsp:sp>
    <dsp:sp modelId="{FC323E88-2C85-4436-82D1-7759E46FF9C0}">
      <dsp:nvSpPr>
        <dsp:cNvPr id="0" name=""/>
        <dsp:cNvSpPr/>
      </dsp:nvSpPr>
      <dsp:spPr>
        <a:xfrm>
          <a:off x="416966" y="234809"/>
          <a:ext cx="1667864" cy="1667864"/>
        </a:xfrm>
        <a:prstGeom prst="ellipse">
          <a:avLst/>
        </a:prstGeom>
        <a:blipFill>
          <a:blip xmlns:r="http://schemas.openxmlformats.org/officeDocument/2006/relationships" r:embed="rId1"/>
          <a:srcRect/>
          <a:stretch>
            <a:fillRect l="-5000" r="-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D6B3A-D541-4433-ACC6-E49871AB65CB}">
      <dsp:nvSpPr>
        <dsp:cNvPr id="0" name=""/>
        <dsp:cNvSpPr/>
      </dsp:nvSpPr>
      <dsp:spPr>
        <a:xfrm rot="10800000">
          <a:off x="1237845" y="243511"/>
          <a:ext cx="3276287" cy="1650460"/>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7807"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Education</a:t>
          </a:r>
        </a:p>
      </dsp:txBody>
      <dsp:txXfrm rot="10800000">
        <a:off x="1650460" y="243511"/>
        <a:ext cx="2863672" cy="1650460"/>
      </dsp:txXfrm>
    </dsp:sp>
    <dsp:sp modelId="{FC323E88-2C85-4436-82D1-7759E46FF9C0}">
      <dsp:nvSpPr>
        <dsp:cNvPr id="0" name=""/>
        <dsp:cNvSpPr/>
      </dsp:nvSpPr>
      <dsp:spPr>
        <a:xfrm>
          <a:off x="412615" y="243511"/>
          <a:ext cx="1650460" cy="1650460"/>
        </a:xfrm>
        <a:prstGeom prst="ellipse">
          <a:avLst/>
        </a:prstGeom>
        <a:blipFill>
          <a:blip xmlns:r="http://schemas.openxmlformats.org/officeDocument/2006/relationships" r:embed="rId1"/>
          <a:srcRect/>
          <a:stretch>
            <a:fillRect l="-5000" r="-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D6B3A-D541-4433-ACC6-E49871AB65CB}">
      <dsp:nvSpPr>
        <dsp:cNvPr id="0" name=""/>
        <dsp:cNvSpPr/>
      </dsp:nvSpPr>
      <dsp:spPr>
        <a:xfrm rot="10800000">
          <a:off x="1330321" y="224459"/>
          <a:ext cx="3234826" cy="1629574"/>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597"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Gill Sans MT" panose="020B0502020104020203"/>
            </a:rPr>
            <a:t>Research</a:t>
          </a:r>
          <a:endParaRPr lang="en-GB" sz="2400" b="1" kern="1200" dirty="0"/>
        </a:p>
      </dsp:txBody>
      <dsp:txXfrm rot="10800000">
        <a:off x="1737714" y="224459"/>
        <a:ext cx="2827433" cy="1629574"/>
      </dsp:txXfrm>
    </dsp:sp>
    <dsp:sp modelId="{FC323E88-2C85-4436-82D1-7759E46FF9C0}">
      <dsp:nvSpPr>
        <dsp:cNvPr id="0" name=""/>
        <dsp:cNvSpPr/>
      </dsp:nvSpPr>
      <dsp:spPr>
        <a:xfrm>
          <a:off x="407393" y="253954"/>
          <a:ext cx="1629574" cy="1629574"/>
        </a:xfrm>
        <a:prstGeom prst="ellipse">
          <a:avLst/>
        </a:prstGeom>
        <a:blipFill>
          <a:blip xmlns:r="http://schemas.openxmlformats.org/officeDocument/2006/relationships" r:embed="rId1"/>
          <a:srcRect/>
          <a:stretch>
            <a:fillRect l="-5000" r="-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D6B3A-D541-4433-ACC6-E49871AB65CB}">
      <dsp:nvSpPr>
        <dsp:cNvPr id="0" name=""/>
        <dsp:cNvSpPr/>
      </dsp:nvSpPr>
      <dsp:spPr>
        <a:xfrm rot="10800000">
          <a:off x="1330321" y="224459"/>
          <a:ext cx="3234826" cy="1629574"/>
        </a:xfrm>
        <a:prstGeom prst="homePlate">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597"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Development Journey</a:t>
          </a:r>
        </a:p>
      </dsp:txBody>
      <dsp:txXfrm rot="10800000">
        <a:off x="1737714" y="224459"/>
        <a:ext cx="2827433" cy="1629574"/>
      </dsp:txXfrm>
    </dsp:sp>
    <dsp:sp modelId="{FC323E88-2C85-4436-82D1-7759E46FF9C0}">
      <dsp:nvSpPr>
        <dsp:cNvPr id="0" name=""/>
        <dsp:cNvSpPr/>
      </dsp:nvSpPr>
      <dsp:spPr>
        <a:xfrm>
          <a:off x="407393" y="253954"/>
          <a:ext cx="1629574" cy="1629574"/>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39000" r="-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B0BFA-D16F-49FB-9806-5C380B4FFBC4}" type="datetimeFigureOut">
              <a:rPr lang="en-GB" smtClean="0"/>
              <a:t>12/03/2026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D5AEF-3B19-42FF-A189-9A81EEC147AC}" type="slidenum">
              <a:rPr lang="en-GB" smtClean="0"/>
              <a:t>‹#›</a:t>
            </a:fld>
            <a:endParaRPr lang="en-GB"/>
          </a:p>
        </p:txBody>
      </p:sp>
    </p:spTree>
    <p:extLst>
      <p:ext uri="{BB962C8B-B14F-4D97-AF65-F5344CB8AC3E}">
        <p14:creationId xmlns:p14="http://schemas.microsoft.com/office/powerpoint/2010/main" val="318073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what is my role, what does it include?</a:t>
            </a:r>
          </a:p>
          <a:p>
            <a:r>
              <a:rPr lang="en-US" sz="1200" dirty="0"/>
              <a:t>To begin with…...As a new role in my trust, *** it felt a bit like nobody knows</a:t>
            </a:r>
          </a:p>
          <a:p>
            <a:endParaRPr lang="en-US" sz="1200" dirty="0"/>
          </a:p>
          <a:p>
            <a:r>
              <a:rPr lang="en-US" sz="1200" dirty="0"/>
              <a:t>While I am not a trail blazer in a role like this nationally, I am shaping my role in my own </a:t>
            </a:r>
            <a:r>
              <a:rPr lang="en-US" sz="1200" dirty="0" err="1"/>
              <a:t>organisation</a:t>
            </a:r>
            <a:r>
              <a:rPr lang="en-US" sz="1200" dirty="0"/>
              <a:t>, which can be confusing and exhausting- but gives me an opportunity to shape the role around the ***four pillars of practice, which has been an opportunity to develop a better understanding of governance, process and educational or leadership theories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87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Seek out an accredited course. I have recently learnt that there is a similar route coming for Consultant Practice- so watch this space as that is rolled out. Check with your Trust what their AP and CP governance and guidelines are- AP leads etc. This article in Insight might help you with the choice between </a:t>
            </a:r>
            <a:r>
              <a:rPr lang="en-GB" dirty="0" err="1"/>
              <a:t>ePortfolio</a:t>
            </a:r>
            <a:r>
              <a:rPr lang="en-GB" dirty="0"/>
              <a:t> or MSc accredited course route.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5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are some examples of things I did to prepare for applying for my AP role. Funding- all AHPs are entitled to funding for CPD- Ask at your Trust. Or look for grants and funding with SoR/NIHR/BMUS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158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graphical representation of how my role functions in my head! It has been stressful and it can feel like I am pulled in many directions….because you have be across all 4 pillars, meeting the framework stipulations.</a:t>
            </a:r>
          </a:p>
          <a:p>
            <a:endParaRPr lang="en-US" dirty="0"/>
          </a:p>
          <a:p>
            <a:r>
              <a:rPr lang="en-US" dirty="0"/>
              <a:t>A way to reduce this confusion, lack of clarity and feeling like you are constantly firefighting is get a job plan nailed down from the outset…..You may end up knowing more about AHP job planning than your manager, but it is coming for us all……get ahead of the curve and look out for resources from the </a:t>
            </a:r>
            <a:r>
              <a:rPr lang="en-US" dirty="0" err="1"/>
              <a:t>SoR</a:t>
            </a:r>
            <a:r>
              <a:rPr lang="en-US" dirty="0"/>
              <a:t> with example job plans and scopes of practice….and NHS E AHP job planning guidance.</a:t>
            </a:r>
          </a:p>
          <a:p>
            <a:endParaRPr lang="en-US" dirty="0"/>
          </a:p>
          <a:p>
            <a:r>
              <a:rPr lang="en-US" dirty="0"/>
              <a:t>I am currently 50/50 clinical and the other pillars due to me doing my PhD (your job plan will need to be specific for your job at that time, and commonly quoted AP splits are 80/20)</a:t>
            </a:r>
          </a:p>
          <a:p>
            <a:endParaRPr lang="en-US" dirty="0"/>
          </a:p>
          <a:p>
            <a:r>
              <a:rPr lang="en-US" dirty="0"/>
              <a:t>Don’t feel guilty for not being clinical 100%....these other pillars contribute to the governance and sustainability of the future sonography workforce., and are as just as important as doing your clinical work.</a:t>
            </a:r>
          </a:p>
          <a:p>
            <a:endParaRPr lang="en-US" dirty="0"/>
          </a:p>
          <a:p>
            <a:r>
              <a:rPr lang="en-US" dirty="0"/>
              <a:t>***Support everything with good governance</a:t>
            </a:r>
          </a:p>
          <a:p>
            <a:r>
              <a:rPr lang="en-US" dirty="0"/>
              <a:t>***remember the cheap easy wins</a:t>
            </a:r>
          </a:p>
          <a:p>
            <a:r>
              <a:rPr lang="en-US" dirty="0"/>
              <a:t>***use existing Trust strategies to support your goals</a:t>
            </a:r>
          </a:p>
          <a:p>
            <a:r>
              <a:rPr lang="en-US" dirty="0"/>
              <a:t>***shout to whoever will listen about how AP/CP sonographer roles can improve patient outcomes- use national plans to back up your claims- like NHS cancer plan, NHS </a:t>
            </a:r>
            <a:r>
              <a:rPr lang="en-US" dirty="0" err="1"/>
              <a:t>longterm</a:t>
            </a:r>
            <a:r>
              <a:rPr lang="en-US" dirty="0"/>
              <a:t> plan, Richards report</a:t>
            </a:r>
          </a:p>
          <a:p>
            <a:r>
              <a:rPr lang="en-US" dirty="0"/>
              <a:t>***prepare to fail. Always ask for feedback and use it to improve- Emma Hyde UKIO</a:t>
            </a:r>
          </a:p>
          <a:p>
            <a:r>
              <a:rPr lang="en-US" dirty="0"/>
              <a:t>***Pick yourself up and try again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7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hopefully some of that confusion and overwhelm will transform to clarity and get you moving in the direction you are aiming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going to lie…..it is hard work- but absolutely worth it. I have great satisfaction in my job and love the work I do.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26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time – 1 day a week in KCL 4 days with GSTT.  2-3 clinical lists.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212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If I asked names which you could associate with practice education – teaching training student </a:t>
            </a:r>
            <a:r>
              <a:rPr lang="en-GB" dirty="0" err="1"/>
              <a:t>sono</a:t>
            </a:r>
            <a:r>
              <a:rPr lang="en-GB" dirty="0"/>
              <a:t>. Important to define especially as many definitions relate to our AHP colleagues and of course like everything we in ultrasound are quite unique.  Good SOR have define the role – but </a:t>
            </a:r>
            <a:r>
              <a:rPr lang="en-GB" dirty="0" err="1"/>
              <a:t>despit</a:t>
            </a:r>
            <a:r>
              <a:rPr lang="en-GB" dirty="0"/>
              <a:t> e this it is a very variable role and I </a:t>
            </a:r>
            <a:r>
              <a:rPr lang="en-GB" dirty="0" err="1"/>
              <a:t>willonly</a:t>
            </a:r>
            <a:r>
              <a:rPr lang="en-GB" dirty="0"/>
              <a:t> explain my own and own definition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944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such most time is spent working with developing sonographers.</a:t>
            </a:r>
          </a:p>
          <a:p>
            <a:r>
              <a:rPr lang="en-US" dirty="0"/>
              <a:t>Plan their rotations (all trainees) and arrange training lists where possible</a:t>
            </a:r>
          </a:p>
          <a:p>
            <a:r>
              <a:rPr lang="en-US" dirty="0"/>
              <a:t>Mentoring and supervision.  </a:t>
            </a:r>
            <a:r>
              <a:rPr lang="en-US" dirty="0" err="1"/>
              <a:t>Interchangable</a:t>
            </a:r>
            <a:r>
              <a:rPr lang="en-US" dirty="0"/>
              <a:t> between critical friend and professional supervision.</a:t>
            </a:r>
          </a:p>
          <a:p>
            <a:r>
              <a:rPr lang="en-US" dirty="0"/>
              <a:t>Supporting academic workload and marrying lectures with clinical practice.</a:t>
            </a:r>
          </a:p>
          <a:p>
            <a:r>
              <a:rPr lang="en-US" dirty="0"/>
              <a:t>Get to know the learners and be able to read, understand </a:t>
            </a:r>
            <a:r>
              <a:rPr lang="en-US" dirty="0" err="1"/>
              <a:t>behaviour</a:t>
            </a:r>
            <a:r>
              <a:rPr lang="en-US" dirty="0"/>
              <a:t>, skill development, techniques.</a:t>
            </a:r>
          </a:p>
          <a:p>
            <a:r>
              <a:rPr lang="en-US" dirty="0"/>
              <a:t>Giving feedback – knowing feedback models and knowing what works.</a:t>
            </a:r>
          </a:p>
          <a:p>
            <a:r>
              <a:rPr lang="en-US" dirty="0"/>
              <a:t>Support purchase and use of ultrasound simulation and phantoms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2912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Observe expert practice, identify gaps, education, observe and feedback, </a:t>
            </a:r>
            <a:r>
              <a:rPr lang="en-GB" dirty="0" err="1"/>
              <a:t>stUdent</a:t>
            </a:r>
            <a:r>
              <a:rPr lang="en-GB" dirty="0"/>
              <a:t> resilience – QUIZES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6793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4003-6DBE-E382-DB6D-CF10D4539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2D609-B12C-6D06-3D94-E1A324A26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5BB07-C7FA-A697-AF41-CA6F1746A3FD}"/>
              </a:ext>
            </a:extLst>
          </p:cNvPr>
          <p:cNvSpPr>
            <a:spLocks noGrp="1"/>
          </p:cNvSpPr>
          <p:nvPr>
            <p:ph type="body" idx="1"/>
          </p:nvPr>
        </p:nvSpPr>
        <p:spPr/>
        <p:txBody>
          <a:bodyPr/>
          <a:lstStyle/>
          <a:p>
            <a:r>
              <a:rPr lang="en-US" dirty="0"/>
              <a:t>As such most time is spent working with developing sonographers.</a:t>
            </a:r>
          </a:p>
          <a:p>
            <a:r>
              <a:rPr lang="en-US" dirty="0"/>
              <a:t>Plan their rotations (all trainees) and arrange training lists where possible</a:t>
            </a:r>
          </a:p>
          <a:p>
            <a:r>
              <a:rPr lang="en-US" dirty="0"/>
              <a:t>Mentoring and supervision.  </a:t>
            </a:r>
            <a:r>
              <a:rPr lang="en-US" dirty="0" err="1"/>
              <a:t>Interchangable</a:t>
            </a:r>
            <a:r>
              <a:rPr lang="en-US" dirty="0"/>
              <a:t> between critical friend and professional supervision.</a:t>
            </a:r>
          </a:p>
          <a:p>
            <a:r>
              <a:rPr lang="en-US" dirty="0"/>
              <a:t>Supporting academic workload and marrying lectures with clinical practice.</a:t>
            </a:r>
          </a:p>
          <a:p>
            <a:r>
              <a:rPr lang="en-US" dirty="0"/>
              <a:t>Get to know the learners and be able to read, understand </a:t>
            </a:r>
            <a:r>
              <a:rPr lang="en-US" dirty="0" err="1"/>
              <a:t>behaviour</a:t>
            </a:r>
            <a:r>
              <a:rPr lang="en-US" dirty="0"/>
              <a:t>, skill development, techniques.</a:t>
            </a:r>
          </a:p>
          <a:p>
            <a:r>
              <a:rPr lang="en-US" dirty="0"/>
              <a:t>Giving feedback – knowing feedback models and knowing what works.</a:t>
            </a:r>
          </a:p>
          <a:p>
            <a:r>
              <a:rPr lang="en-US" dirty="0"/>
              <a:t>Support purchase and use of ultrasound simulation and phantoms</a:t>
            </a:r>
          </a:p>
          <a:p>
            <a:endParaRPr lang="en-GB" dirty="0"/>
          </a:p>
        </p:txBody>
      </p:sp>
      <p:sp>
        <p:nvSpPr>
          <p:cNvPr id="4" name="Slide Number Placeholder 3">
            <a:extLst>
              <a:ext uri="{FF2B5EF4-FFF2-40B4-BE49-F238E27FC236}">
                <a16:creationId xmlns:a16="http://schemas.microsoft.com/office/drawing/2014/main" id="{06E1F617-AC67-BFA8-2810-5C9421DC1A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284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31C0-77D9-76A2-3114-9A3753DD9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6EBF2-5329-EB6A-3176-F46FFFE00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649B7-353D-4395-79EE-2060EB33A206}"/>
              </a:ext>
            </a:extLst>
          </p:cNvPr>
          <p:cNvSpPr>
            <a:spLocks noGrp="1"/>
          </p:cNvSpPr>
          <p:nvPr>
            <p:ph type="body" idx="1"/>
          </p:nvPr>
        </p:nvSpPr>
        <p:spPr/>
        <p:txBody>
          <a:bodyPr/>
          <a:lstStyle/>
          <a:p>
            <a:r>
              <a:rPr lang="en-US" dirty="0"/>
              <a:t>As such most time is spent working with developing sonographers.</a:t>
            </a:r>
          </a:p>
          <a:p>
            <a:r>
              <a:rPr lang="en-US" dirty="0"/>
              <a:t>Plan their rotations (all trainees) and arrange training lists where possible</a:t>
            </a:r>
          </a:p>
          <a:p>
            <a:r>
              <a:rPr lang="en-US" dirty="0"/>
              <a:t>Mentoring and supervision.  </a:t>
            </a:r>
            <a:r>
              <a:rPr lang="en-US" dirty="0" err="1"/>
              <a:t>Interchangable</a:t>
            </a:r>
            <a:r>
              <a:rPr lang="en-US" dirty="0"/>
              <a:t> between critical friend and professional supervision.</a:t>
            </a:r>
          </a:p>
          <a:p>
            <a:r>
              <a:rPr lang="en-US" dirty="0"/>
              <a:t>Supporting academic workload and marrying lectures with clinical practice.</a:t>
            </a:r>
          </a:p>
          <a:p>
            <a:r>
              <a:rPr lang="en-US" dirty="0"/>
              <a:t>Get to know the learners and be able to read, understand </a:t>
            </a:r>
            <a:r>
              <a:rPr lang="en-US" dirty="0" err="1"/>
              <a:t>behaviour</a:t>
            </a:r>
            <a:r>
              <a:rPr lang="en-US" dirty="0"/>
              <a:t>, skill development, techniques.</a:t>
            </a:r>
          </a:p>
          <a:p>
            <a:r>
              <a:rPr lang="en-US" dirty="0"/>
              <a:t>Giving feedback – knowing feedback models and knowing what works.</a:t>
            </a:r>
          </a:p>
          <a:p>
            <a:r>
              <a:rPr lang="en-US" dirty="0"/>
              <a:t>Support purchase and use of ultrasound simulation and phantoms</a:t>
            </a:r>
          </a:p>
          <a:p>
            <a:endParaRPr lang="en-GB" dirty="0"/>
          </a:p>
        </p:txBody>
      </p:sp>
      <p:sp>
        <p:nvSpPr>
          <p:cNvPr id="4" name="Slide Number Placeholder 3">
            <a:extLst>
              <a:ext uri="{FF2B5EF4-FFF2-40B4-BE49-F238E27FC236}">
                <a16:creationId xmlns:a16="http://schemas.microsoft.com/office/drawing/2014/main" id="{B6DC1740-C779-5B62-ED35-FC439FADC0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301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the career framework wheel- I sit here in the clinical practice area transitioning from advanced to consultant practice role, with some overlap into the clinical academic role given that I spend 50% of my time completing my PhD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062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 trainee sonographers and forward plan their transition to B7 requires some workforce planning</a:t>
            </a:r>
          </a:p>
          <a:p>
            <a:pPr marL="285750" indent="-285750">
              <a:buFontTx/>
              <a:buChar char="-"/>
            </a:pPr>
            <a:r>
              <a:rPr lang="en-US" dirty="0"/>
              <a:t>Responding to local changes (recruitment freezes, lack of posts, workforce shortages – ensure appropriate preceptorship and protect long term career, understanding funding pathways and how to </a:t>
            </a:r>
            <a:r>
              <a:rPr lang="en-US" dirty="0" err="1"/>
              <a:t>uttilise</a:t>
            </a:r>
            <a:r>
              <a:rPr lang="en-US" dirty="0"/>
              <a:t> </a:t>
            </a:r>
            <a:r>
              <a:rPr lang="en-US" dirty="0" err="1"/>
              <a:t>thems</a:t>
            </a:r>
            <a:r>
              <a:rPr lang="en-US" dirty="0"/>
              <a:t>).</a:t>
            </a:r>
          </a:p>
          <a:p>
            <a:pPr marL="285750" indent="-285750">
              <a:buFontTx/>
              <a:buChar char="-"/>
            </a:pPr>
            <a:r>
              <a:rPr lang="en-US" dirty="0"/>
              <a:t>- Responding to national or regional directives – long term workforce, is there a better or different way to train.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9657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Multidisciplnary</a:t>
            </a:r>
            <a:r>
              <a:rPr lang="en-US" dirty="0"/>
              <a:t>  (sonographers, ED doctors) across SEL</a:t>
            </a:r>
          </a:p>
          <a:p>
            <a:r>
              <a:rPr lang="en-US" dirty="0"/>
              <a:t>Consultant led lectures and tutorials – multi disciplinary.  Whole day workshops focusing on 1 system including practical sessions.  Small group activity – include quizzes, 121 support, simulation</a:t>
            </a:r>
          </a:p>
          <a:p>
            <a:r>
              <a:rPr lang="en-US" dirty="0"/>
              <a:t>Supporting the development of LMS – online learning platform for Imaging.</a:t>
            </a:r>
          </a:p>
          <a:p>
            <a:r>
              <a:rPr lang="en-US" dirty="0"/>
              <a:t>Increase CPD activity</a:t>
            </a:r>
          </a:p>
          <a:p>
            <a:r>
              <a:rPr lang="en-US" dirty="0"/>
              <a:t>Funding to support training in ultrasound (formally ended 2024-25).</a:t>
            </a:r>
          </a:p>
          <a:p>
            <a:r>
              <a:rPr lang="en-US" dirty="0"/>
              <a:t>Purchasing and developing new rooms, practice educators, funding support for trainees backfill, simulators and phantoms.</a:t>
            </a:r>
          </a:p>
          <a:p>
            <a:r>
              <a:rPr lang="en-US" dirty="0"/>
              <a:t>Working with HEIs to provide high level expert education</a:t>
            </a:r>
          </a:p>
          <a:p>
            <a:r>
              <a:rPr lang="en-US" dirty="0"/>
              <a:t>Regional support to streamline education – share practices and offering placement capacity.</a:t>
            </a:r>
          </a:p>
          <a:p>
            <a:r>
              <a:rPr lang="en-US" dirty="0" err="1"/>
              <a:t>Precetorship</a:t>
            </a:r>
            <a:endParaRPr lang="en-US" dirty="0"/>
          </a:p>
          <a:p>
            <a:r>
              <a:rPr lang="en-US" dirty="0"/>
              <a:t>Working with industry correct placement in line with national standards- elastography, lunch and learn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077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 standards, protocol development, IPC, lead staff meetings, joint meeting with FMU. Staying current.  Inducting and upskilling staff offering preceptorship.</a:t>
            </a:r>
          </a:p>
          <a:p>
            <a:r>
              <a:rPr lang="en-US" dirty="0"/>
              <a:t>Service Development: Rapid Improvement Event training, Project managing courses</a:t>
            </a:r>
          </a:p>
          <a:p>
            <a:r>
              <a:rPr lang="en-US" dirty="0"/>
              <a:t>Example New US room in ED – training up all sonographers undertake DVT, use equipment.  Protocol development.</a:t>
            </a:r>
          </a:p>
          <a:p>
            <a:r>
              <a:rPr lang="en-US" dirty="0"/>
              <a:t>Working </a:t>
            </a:r>
            <a:r>
              <a:rPr lang="en-US" dirty="0" err="1"/>
              <a:t>wih</a:t>
            </a:r>
            <a:r>
              <a:rPr lang="en-US" dirty="0"/>
              <a:t> industry – Elastography guidance, offered training support, providing ‘lunch and learn’</a:t>
            </a:r>
          </a:p>
          <a:p>
            <a:r>
              <a:rPr lang="en-US" dirty="0"/>
              <a:t>Voice for patients – addressing health inequalities, Talk to patients fibroids</a:t>
            </a:r>
          </a:p>
          <a:p>
            <a:r>
              <a:rPr lang="en-US" dirty="0"/>
              <a:t>EDI lead – adapting to needs of local population</a:t>
            </a:r>
          </a:p>
          <a:p>
            <a:r>
              <a:rPr lang="en-US" dirty="0"/>
              <a:t>DNAs – late arrivals</a:t>
            </a:r>
          </a:p>
          <a:p>
            <a:r>
              <a:rPr lang="en-US" dirty="0"/>
              <a:t>Current: New HCC surveillance pathway – working with colleagues across the sector to roll out use of </a:t>
            </a:r>
            <a:r>
              <a:rPr lang="en-US" dirty="0" err="1"/>
              <a:t>LiRADS</a:t>
            </a:r>
            <a:r>
              <a:rPr lang="en-US" dirty="0"/>
              <a:t> and consistency in liver imaging, reporting and referrals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796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lecture and lead ‘Advancing Clinical Ultrasound’ module lead 4 pillars developing sonographers in training to form rounded perspectives and attitudes towards working as a sonographer and embedding vision to move towards advanced or consultant roles in the future.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0696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 days – </a:t>
            </a:r>
            <a:r>
              <a:rPr lang="en-US" dirty="0" err="1"/>
              <a:t>mozam</a:t>
            </a:r>
            <a:endParaRPr lang="en-US" dirty="0"/>
          </a:p>
          <a:p>
            <a:r>
              <a:rPr lang="en-US" dirty="0"/>
              <a:t>Achieving excellence in research and education</a:t>
            </a:r>
          </a:p>
          <a:p>
            <a:r>
              <a:rPr lang="en-US" dirty="0"/>
              <a:t>Mentorship and coaching</a:t>
            </a:r>
          </a:p>
          <a:p>
            <a:r>
              <a:rPr lang="en-US" dirty="0"/>
              <a:t>Created mentor course</a:t>
            </a:r>
          </a:p>
          <a:p>
            <a:r>
              <a:rPr lang="en-US" dirty="0"/>
              <a:t>Working with AHP other educators</a:t>
            </a:r>
          </a:p>
          <a:p>
            <a:r>
              <a:rPr lang="en-US" dirty="0"/>
              <a:t>Remain focused on clinical skills otherwise its difficult to teach – lots of admin and organizing planning.  1 session p/w clinical role and 2 for training.</a:t>
            </a:r>
          </a:p>
          <a:p>
            <a:r>
              <a:rPr lang="en-US" dirty="0"/>
              <a:t>During Covid years my research hat came on – contacting SOR with 101 ideas. </a:t>
            </a:r>
          </a:p>
          <a:p>
            <a:r>
              <a:rPr lang="en-US" dirty="0"/>
              <a:t>Put in touch with JM and involved in REP ALL WOMEN project – research priorities in pregnancy.  Undertook NIHR research internship 2022.  Completed MSc 2023 – on international recruitment of sonographers.</a:t>
            </a:r>
          </a:p>
          <a:p>
            <a:r>
              <a:rPr lang="en-US" dirty="0"/>
              <a:t>Not to neglect education focus – completed PG Cert Clinical Education 2024.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6028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regrets, bit fatalistic in my approach</a:t>
            </a:r>
          </a:p>
          <a:p>
            <a:r>
              <a:rPr lang="en-US" dirty="0"/>
              <a:t>Practice education is great role </a:t>
            </a:r>
          </a:p>
          <a:p>
            <a:r>
              <a:rPr lang="en-US" dirty="0"/>
              <a:t>Pressure tug o war</a:t>
            </a:r>
          </a:p>
          <a:p>
            <a:r>
              <a:rPr lang="en-US" dirty="0"/>
              <a:t>Good students training passing</a:t>
            </a:r>
          </a:p>
          <a:p>
            <a:r>
              <a:rPr lang="en-US" dirty="0"/>
              <a:t>Bad personalities, defensive, giving feedback, being responsible for  career and future workforce</a:t>
            </a:r>
          </a:p>
          <a:p>
            <a:r>
              <a:rPr lang="en-US" dirty="0"/>
              <a:t>Bias</a:t>
            </a:r>
          </a:p>
          <a:p>
            <a:r>
              <a:rPr lang="en-US" dirty="0"/>
              <a:t>Conflicting role – </a:t>
            </a:r>
            <a:r>
              <a:rPr lang="en-US" dirty="0" err="1"/>
              <a:t>supt</a:t>
            </a:r>
            <a:r>
              <a:rPr lang="en-US" dirty="0"/>
              <a:t>, teaching lists vs waiting lists</a:t>
            </a:r>
          </a:p>
          <a:p>
            <a:r>
              <a:rPr lang="en-US" dirty="0"/>
              <a:t>Negotiation, </a:t>
            </a:r>
            <a:r>
              <a:rPr lang="en-US" dirty="0" err="1"/>
              <a:t>undertsatning</a:t>
            </a:r>
            <a:r>
              <a:rPr lang="en-US" dirty="0"/>
              <a:t> finance, procurement, </a:t>
            </a:r>
          </a:p>
          <a:p>
            <a:r>
              <a:rPr lang="en-US" dirty="0"/>
              <a:t>Working AHPs and against- demonstrating impact – documenting</a:t>
            </a:r>
          </a:p>
          <a:p>
            <a:r>
              <a:rPr lang="en-US" dirty="0"/>
              <a:t>PEAS – read before – clin ed. </a:t>
            </a:r>
          </a:p>
          <a:p>
            <a:r>
              <a:rPr lang="en-US" dirty="0"/>
              <a:t>Neurodiversity, digital, </a:t>
            </a:r>
          </a:p>
          <a:p>
            <a:r>
              <a:rPr lang="en-US" dirty="0"/>
              <a:t>Autonomy- balance - </a:t>
            </a:r>
            <a:r>
              <a:rPr lang="en-US" dirty="0" err="1"/>
              <a:t>prioritisation</a:t>
            </a:r>
            <a:endParaRPr lang="en-US" dirty="0"/>
          </a:p>
          <a:p>
            <a:r>
              <a:rPr lang="en-US" dirty="0"/>
              <a:t>Role model – documentation – learn from others – teach others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9766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30058-3A76-D9BA-2790-712616E83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DCDE1-F4BE-E00E-6E27-A82946A67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B88DA-ED49-3B84-4E4A-EC2F73DB3DDE}"/>
              </a:ext>
            </a:extLst>
          </p:cNvPr>
          <p:cNvSpPr>
            <a:spLocks noGrp="1"/>
          </p:cNvSpPr>
          <p:nvPr>
            <p:ph type="body" idx="1"/>
          </p:nvPr>
        </p:nvSpPr>
        <p:spPr/>
        <p:txBody>
          <a:bodyPr/>
          <a:lstStyle/>
          <a:p>
            <a:r>
              <a:rPr lang="en-GB" dirty="0"/>
              <a:t>No regrets, bit fatalistic in my approach</a:t>
            </a:r>
          </a:p>
          <a:p>
            <a:r>
              <a:rPr lang="en-US" dirty="0"/>
              <a:t>Practice education is great role </a:t>
            </a:r>
          </a:p>
          <a:p>
            <a:r>
              <a:rPr lang="en-US" dirty="0"/>
              <a:t>Pressure tug o war</a:t>
            </a:r>
          </a:p>
          <a:p>
            <a:r>
              <a:rPr lang="en-US" dirty="0"/>
              <a:t>Good students training passing</a:t>
            </a:r>
          </a:p>
          <a:p>
            <a:r>
              <a:rPr lang="en-US" dirty="0"/>
              <a:t>Bad personalities, defensive, giving feedback, being responsible for  career and future workforce</a:t>
            </a:r>
          </a:p>
          <a:p>
            <a:r>
              <a:rPr lang="en-US" dirty="0"/>
              <a:t>Bias</a:t>
            </a:r>
          </a:p>
          <a:p>
            <a:r>
              <a:rPr lang="en-US" dirty="0"/>
              <a:t>Conflicting role – </a:t>
            </a:r>
            <a:r>
              <a:rPr lang="en-US" dirty="0" err="1"/>
              <a:t>supt</a:t>
            </a:r>
            <a:r>
              <a:rPr lang="en-US" dirty="0"/>
              <a:t>, teaching lists vs waiting lists</a:t>
            </a:r>
          </a:p>
          <a:p>
            <a:r>
              <a:rPr lang="en-US" dirty="0"/>
              <a:t>Negotiation, </a:t>
            </a:r>
            <a:r>
              <a:rPr lang="en-US" dirty="0" err="1"/>
              <a:t>undertsatning</a:t>
            </a:r>
            <a:r>
              <a:rPr lang="en-US" dirty="0"/>
              <a:t> finance, procurement, </a:t>
            </a:r>
          </a:p>
          <a:p>
            <a:r>
              <a:rPr lang="en-US" dirty="0"/>
              <a:t>Working AHPs and against- demonstrating impact – documenting</a:t>
            </a:r>
          </a:p>
          <a:p>
            <a:r>
              <a:rPr lang="en-US" dirty="0"/>
              <a:t>PEAS – read before – clin ed. </a:t>
            </a:r>
          </a:p>
          <a:p>
            <a:r>
              <a:rPr lang="en-US" dirty="0"/>
              <a:t>Neurodiversity, digital, </a:t>
            </a:r>
          </a:p>
          <a:p>
            <a:r>
              <a:rPr lang="en-US" dirty="0"/>
              <a:t>Autonomy- balance - </a:t>
            </a:r>
            <a:r>
              <a:rPr lang="en-US" dirty="0" err="1"/>
              <a:t>prioritisation</a:t>
            </a:r>
            <a:endParaRPr lang="en-US" dirty="0"/>
          </a:p>
          <a:p>
            <a:r>
              <a:rPr lang="en-US" dirty="0"/>
              <a:t>Role model – documentation – learn from others – teach others</a:t>
            </a:r>
          </a:p>
          <a:p>
            <a:endParaRPr lang="en-GB" dirty="0"/>
          </a:p>
        </p:txBody>
      </p:sp>
      <p:sp>
        <p:nvSpPr>
          <p:cNvPr id="4" name="Slide Number Placeholder 3">
            <a:extLst>
              <a:ext uri="{FF2B5EF4-FFF2-40B4-BE49-F238E27FC236}">
                <a16:creationId xmlns:a16="http://schemas.microsoft.com/office/drawing/2014/main" id="{136113EA-085C-848F-168F-D186D0D14C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E64-B913-4787-8110-07D6ED6F8C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0483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Symptomatic clinic</a:t>
            </a:r>
          </a:p>
          <a:p>
            <a:r>
              <a:rPr lang="en-GB" dirty="0"/>
              <a:t>Tripple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6283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Development evolve around 4 pillars of advanced practice and within the Education and Career Framework</a:t>
            </a:r>
          </a:p>
          <a:p>
            <a:r>
              <a:rPr lang="en-GB" dirty="0"/>
              <a:t>Focus on talking through what that looks like practically and key elements that should be included</a:t>
            </a:r>
          </a:p>
          <a:p>
            <a:r>
              <a:rPr lang="en-GB" dirty="0"/>
              <a:t>Find relevant regardless of speciality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1900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Palpate, lumps/bumps masses, puckering, redness, nipple discharge </a:t>
            </a:r>
          </a:p>
          <a:p>
            <a:r>
              <a:rPr lang="en-GB" dirty="0"/>
              <a:t>Take history</a:t>
            </a:r>
          </a:p>
          <a:p>
            <a:r>
              <a:rPr lang="en-GB" dirty="0"/>
              <a:t>Perform and advise imaging</a:t>
            </a:r>
          </a:p>
          <a:p>
            <a:r>
              <a:rPr lang="en-GB" dirty="0"/>
              <a:t>Include, mammograms, </a:t>
            </a:r>
            <a:r>
              <a:rPr lang="en-GB" dirty="0" err="1"/>
              <a:t>tomosythesis</a:t>
            </a:r>
            <a:r>
              <a:rPr lang="en-GB" dirty="0"/>
              <a:t>, contrast enhanced mammograms, ultrasound and interpreting and reporting on those images</a:t>
            </a:r>
          </a:p>
          <a:p>
            <a:r>
              <a:rPr lang="en-GB" dirty="0"/>
              <a:t>Interventional procedures</a:t>
            </a:r>
          </a:p>
          <a:p>
            <a:r>
              <a:rPr lang="en-GB" dirty="0"/>
              <a:t>High level of autonomous practice and clinical decision making</a:t>
            </a:r>
          </a:p>
          <a:p>
            <a:r>
              <a:rPr lang="en-GB" dirty="0"/>
              <a:t>High level of communication – Manage expectations, open, honest, sensitive challenge</a:t>
            </a:r>
          </a:p>
          <a:p>
            <a:r>
              <a:rPr lang="en-GB" dirty="0"/>
              <a:t>Developing communication in MDT – Every Wednesday – discuss cases</a:t>
            </a:r>
          </a:p>
          <a:p>
            <a:r>
              <a:rPr lang="en-GB" dirty="0"/>
              <a:t>Imposters syndrome – Oncologists, Radiologists, Surgeons, consultants – dread it</a:t>
            </a:r>
          </a:p>
          <a:p>
            <a:r>
              <a:rPr lang="en-GB" dirty="0"/>
              <a:t>Heart pound if asked question</a:t>
            </a:r>
          </a:p>
          <a:p>
            <a:r>
              <a:rPr lang="en-GB" dirty="0"/>
              <a:t>Out of comfort zone</a:t>
            </a:r>
          </a:p>
          <a:p>
            <a:r>
              <a:rPr lang="en-GB" dirty="0"/>
              <a:t>Breath, practice, get better and confident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35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expert knowledge across a range of standard US specialities</a:t>
            </a:r>
          </a:p>
          <a:p>
            <a:r>
              <a:rPr lang="en-GB" dirty="0"/>
              <a:t>And then in addition I have my interventional practice- FNA, Biopsies, Drainages, </a:t>
            </a:r>
            <a:r>
              <a:rPr lang="en-GB" dirty="0" err="1"/>
              <a:t>Neph</a:t>
            </a:r>
            <a:r>
              <a:rPr lang="en-GB" dirty="0"/>
              <a:t> Exchanges. I am able to manage complex episodes of care independently.</a:t>
            </a:r>
          </a:p>
          <a:p>
            <a:r>
              <a:rPr lang="en-GB" dirty="0"/>
              <a:t>Recently I have also undertaken expert witness training- but am yet to take a case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610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Looks different for everyone </a:t>
            </a:r>
          </a:p>
          <a:p>
            <a:r>
              <a:rPr lang="en-GB" dirty="0"/>
              <a:t>Co Lead US department </a:t>
            </a:r>
          </a:p>
          <a:p>
            <a:r>
              <a:rPr lang="en-GB" dirty="0"/>
              <a:t>Manage a team of </a:t>
            </a:r>
            <a:r>
              <a:rPr lang="en-GB" dirty="0" err="1"/>
              <a:t>sonogrpahers</a:t>
            </a:r>
            <a:endParaRPr lang="en-GB" dirty="0"/>
          </a:p>
          <a:p>
            <a:r>
              <a:rPr lang="en-GB" dirty="0"/>
              <a:t>Appraisals, teaching, procurement, develop services, protocols, operational level</a:t>
            </a:r>
          </a:p>
          <a:p>
            <a:r>
              <a:rPr lang="en-GB" dirty="0"/>
              <a:t>Many not directly related to breast imaging</a:t>
            </a:r>
          </a:p>
          <a:p>
            <a:r>
              <a:rPr lang="en-GB" dirty="0"/>
              <a:t>Most collaborative, working with people outside of radiology</a:t>
            </a:r>
          </a:p>
          <a:p>
            <a:r>
              <a:rPr lang="en-GB" dirty="0"/>
              <a:t>But has collectively built my abilities as an advanced practitioner</a:t>
            </a:r>
          </a:p>
          <a:p>
            <a:r>
              <a:rPr lang="en-GB" dirty="0"/>
              <a:t>Progressive skill</a:t>
            </a:r>
          </a:p>
          <a:p>
            <a:r>
              <a:rPr lang="en-GB" dirty="0"/>
              <a:t>Opportunity to help develop others – build dreams, ambitions, career goals with knowledge, skills and experiences you have got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6250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Specific educational achievements – Continue and never ends</a:t>
            </a:r>
          </a:p>
          <a:p>
            <a:r>
              <a:rPr lang="en-GB" dirty="0"/>
              <a:t>Level 7 </a:t>
            </a:r>
          </a:p>
          <a:p>
            <a:r>
              <a:rPr lang="en-GB" dirty="0"/>
              <a:t>MRI reporting – PHD to advance to consultant sonographer </a:t>
            </a:r>
          </a:p>
          <a:p>
            <a:r>
              <a:rPr lang="en-GB" dirty="0"/>
              <a:t>Education is not only clinical aspect</a:t>
            </a:r>
          </a:p>
          <a:p>
            <a:r>
              <a:rPr lang="en-GB" dirty="0"/>
              <a:t>Advanced leadership and communication courses</a:t>
            </a:r>
          </a:p>
          <a:p>
            <a:r>
              <a:rPr lang="en-GB" dirty="0"/>
              <a:t>Teaching and mentoring or coaching courses</a:t>
            </a:r>
          </a:p>
          <a:p>
            <a:r>
              <a:rPr lang="en-GB" dirty="0"/>
              <a:t>Developing positive learning environments for others</a:t>
            </a:r>
          </a:p>
          <a:p>
            <a:r>
              <a:rPr lang="en-GB" dirty="0"/>
              <a:t>Difficulties all clinical education with most universities are separate year long courses – takes time – research what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06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Found this pillar challenging</a:t>
            </a:r>
          </a:p>
          <a:p>
            <a:r>
              <a:rPr lang="en-GB" dirty="0"/>
              <a:t>All know our practice needs to be evidence based but how can I contribute to that, What do I need to do and how</a:t>
            </a:r>
          </a:p>
          <a:p>
            <a:r>
              <a:rPr lang="en-GB" dirty="0"/>
              <a:t>Joined Trust Audit and Research group, observe, listen, see how others do it – Drs, radiographers, registrars present research ideas and projects</a:t>
            </a:r>
          </a:p>
          <a:p>
            <a:r>
              <a:rPr lang="en-GB" dirty="0"/>
              <a:t>Build confidence </a:t>
            </a:r>
          </a:p>
          <a:p>
            <a:r>
              <a:rPr lang="en-GB" dirty="0"/>
              <a:t>Tag onto existing projects CEM is as effective as breast MRI </a:t>
            </a:r>
          </a:p>
          <a:p>
            <a:r>
              <a:rPr lang="en-GB" dirty="0"/>
              <a:t>Start writing up own case studies </a:t>
            </a:r>
          </a:p>
          <a:p>
            <a:r>
              <a:rPr lang="en-GB" dirty="0"/>
              <a:t>Find you really get into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2293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Everyone's Journey different but can get to the same end goal</a:t>
            </a:r>
          </a:p>
          <a:p>
            <a:r>
              <a:rPr lang="en-GB" dirty="0"/>
              <a:t>Many breast advanced practitioners mammographer background – I don’t</a:t>
            </a:r>
          </a:p>
          <a:p>
            <a:r>
              <a:rPr lang="en-GB" dirty="0"/>
              <a:t>Working as radiographer about 10 years ago</a:t>
            </a:r>
          </a:p>
          <a:p>
            <a:r>
              <a:rPr lang="en-GB" dirty="0"/>
              <a:t>Initially no plan</a:t>
            </a:r>
          </a:p>
          <a:p>
            <a:r>
              <a:rPr lang="en-GB" dirty="0"/>
              <a:t>Shadowing in ultrasound, developed interest technical aspect, independent, reporting, much more patient interaction, see career developments and opportunities</a:t>
            </a:r>
          </a:p>
          <a:p>
            <a:r>
              <a:rPr lang="en-GB" dirty="0"/>
              <a:t>Completed MSc medical US then showed interest at the trust I was working for in breast imaging</a:t>
            </a:r>
          </a:p>
          <a:p>
            <a:r>
              <a:rPr lang="en-GB" dirty="0"/>
              <a:t>Reached out to breast consultant, applied for funding, trained me</a:t>
            </a:r>
          </a:p>
          <a:p>
            <a:r>
              <a:rPr lang="en-GB" dirty="0"/>
              <a:t>Ongoing journey – Grab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5179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Wish I knew important to acknowledge the small wins – assignment, study, getting through the day especially dealing with life outside of work</a:t>
            </a:r>
          </a:p>
          <a:p>
            <a:r>
              <a:rPr lang="en-GB" dirty="0"/>
              <a:t>Plan, write down goals and objective and highlight to self when achieved – these may change – okay</a:t>
            </a:r>
          </a:p>
          <a:p>
            <a:r>
              <a:rPr lang="en-GB" dirty="0"/>
              <a:t>Proactive from start, volunteer in breast imaging units, read up, observe MDT, reach out to others in field and build allies to support</a:t>
            </a:r>
          </a:p>
          <a:p>
            <a:r>
              <a:rPr lang="en-GB" dirty="0"/>
              <a:t>Don’t be afraid of the challenges – Some of biggest also biggest success</a:t>
            </a:r>
          </a:p>
          <a:p>
            <a:r>
              <a:rPr lang="en-GB" dirty="0"/>
              <a:t>Many like me first one to pursue AP roles in your trust</a:t>
            </a:r>
          </a:p>
          <a:p>
            <a:r>
              <a:rPr lang="en-GB" dirty="0"/>
              <a:t>You see vision, write protocols, PGD’s convince higher powers you offer benefit department, patients and you do Dr’s do, it a long slow process</a:t>
            </a:r>
          </a:p>
          <a:p>
            <a:r>
              <a:rPr lang="en-GB" dirty="0"/>
              <a:t>Life long journey but rewarding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420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BF5E-7500-43EE-AF2D-08FCBFA67E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430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571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384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372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976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often hear that people don’t want to progress through the career framework, because they don’t want to “manage” or move away from their clinical skills. Good managers are critical to the success of a department while ensuring good, safe patient care- but this role is not for everyone, and you don’t need to be in one of these roles to demonstrate leadership skills which ultimately improve services for patients and ensure staff want to remain in departments. ***You </a:t>
            </a:r>
            <a:r>
              <a:rPr lang="en-GB" u="sng" dirty="0"/>
              <a:t>can however</a:t>
            </a:r>
            <a:r>
              <a:rPr lang="en-GB" dirty="0"/>
              <a:t> draw on your expert clinical knowledge to influence local, regional or even national guidance using project management and strategic skills in a well established network that you create over the years of your practice- at events like this! This all counts as evidence for leadership at advanced and consultant level according to national frameworks.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916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921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78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42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571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DC90B-90B9-E5FF-AB73-DAFAD7C80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C6FF1-211E-DE47-0DE7-5796FC75D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099F0-9E64-01AC-2FB1-5B52D51D97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551D42-B1FF-471B-0BD8-A7B8901206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6ABA6-FEB4-4C1B-9818-C4B2884314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67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9DEDC5C-64C4-4FCF-835C-4EB920DE02A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4173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Fraiya was built to address this problem head-on, and the journey began within the </a:t>
            </a:r>
            <a:r>
              <a:rPr lang="en-GB" b="1" err="1"/>
              <a:t>iFIND</a:t>
            </a:r>
            <a:r>
              <a:rPr lang="en-GB" b="1"/>
              <a:t> Project</a:t>
            </a:r>
            <a:r>
              <a:rPr lang="en-GB"/>
              <a:t>—a £10M initiative funded by </a:t>
            </a:r>
            <a:r>
              <a:rPr lang="en-GB" err="1"/>
              <a:t>Wellcome</a:t>
            </a:r>
            <a:r>
              <a:rPr lang="en-GB"/>
              <a:t> and EPSRC in 2014 - 2024. </a:t>
            </a:r>
          </a:p>
          <a:p>
            <a:endParaRPr lang="en-GB"/>
          </a:p>
          <a:p>
            <a:r>
              <a:rPr lang="en-GB"/>
              <a:t>Despite being a basic sciences and engineering project – there was an important clinical translational arm with genuine multidisciplinary collaboration with midwives, </a:t>
            </a:r>
            <a:r>
              <a:rPr lang="en-GB" err="1"/>
              <a:t>fetal</a:t>
            </a:r>
            <a:r>
              <a:rPr lang="en-GB"/>
              <a:t> medicine specialists, radiology, </a:t>
            </a:r>
            <a:r>
              <a:rPr lang="en-GB" err="1"/>
              <a:t>fetal</a:t>
            </a:r>
            <a:r>
              <a:rPr lang="en-GB"/>
              <a:t> echocardiology specialists, engineers, data scientists, software developers and of course sonographers/radiographers.  To me the most practical innovation that could have an impact TODAY is what Fraiya offers.</a:t>
            </a:r>
          </a:p>
          <a:p>
            <a:endParaRPr lang="en-GB"/>
          </a:p>
          <a:p>
            <a:r>
              <a:rPr lang="en-GB"/>
              <a:t>Our early development was supported by a </a:t>
            </a:r>
            <a:r>
              <a:rPr lang="en-GB" b="1" err="1"/>
              <a:t>Wellcome</a:t>
            </a:r>
            <a:r>
              <a:rPr lang="en-GB" b="1"/>
              <a:t> Trust Tech Accelerator Award</a:t>
            </a:r>
            <a:r>
              <a:rPr lang="en-GB"/>
              <a:t>, and last year, acceptance onto a competitive accelerator scheme from </a:t>
            </a:r>
            <a:r>
              <a:rPr lang="en-GB" b="1"/>
              <a:t>Cedars-Sinai in the US</a:t>
            </a:r>
            <a:r>
              <a:rPr lang="en-GB"/>
              <a:t>, and translational support from </a:t>
            </a:r>
            <a:r>
              <a:rPr lang="en-GB" b="1"/>
              <a:t>NIHR doctoral fellowships for myself and Dr Tom Day</a:t>
            </a:r>
            <a:r>
              <a:rPr lang="en-GB"/>
              <a:t>, an </a:t>
            </a:r>
            <a:r>
              <a:rPr lang="en-GB" b="1"/>
              <a:t>EPSRC IAA commercialisation grant and of course overarching support from the </a:t>
            </a:r>
            <a:r>
              <a:rPr lang="en-GB" b="1" err="1"/>
              <a:t>medtech</a:t>
            </a:r>
            <a:r>
              <a:rPr lang="en-GB" b="1"/>
              <a:t> venture scheme here at the LIHE.</a:t>
            </a:r>
            <a:r>
              <a:rPr lang="en-GB"/>
              <a:t> Together, this infrastructure helped us transform research assets into deployable technology and IP.</a:t>
            </a:r>
          </a:p>
          <a:p>
            <a:pPr lvl="1"/>
            <a:r>
              <a:rPr lang="en-GB"/>
              <a:t> </a:t>
            </a:r>
            <a:endParaRPr lang="en-GB">
              <a:cs typeface="+mn-lt"/>
            </a:endParaRPr>
          </a:p>
          <a:p>
            <a:br>
              <a:rPr lang="en-US">
                <a:cs typeface="+mn-lt"/>
              </a:rPr>
            </a:br>
            <a:endParaRPr lang="en-US"/>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EDC5C-64C4-4FCF-835C-4EB920DE02A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054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65B136-5DBF-E34F-A39F-AF1028489F07}"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67285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E580E-C78C-534D-91B3-08A33CCB50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7894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c7aa4a9d38_3_2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c7aa4a9d38_3_2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where you can talk about whether you had a planned career pathway or if you just ended up there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Was it planned?</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45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Education is complex- and often underestimated in my opinion. There is real skill and knowledge in effective teaching and assessment- promoting a culture of reflection and ensuring the learner is empowered to identify their own strengths and weaknesses, and then coaching alongside them to develop plans to address any gaps in knowledge or skills. You need to be inclusive in your approach and your practice must be rooted in sound theory or pedagogy. In enhanced level of practice you tend to work in a model of education that is served or delivered to you; seeking feedback and being reflective about your own practice. Then moving through to advanced and consultant practice where you become more involved in teaching others and working with HEIs contributing to curriculum, and teaching regionally or nationally.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94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 some of the relevant things you did to get you to this point in your career / this role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E015-4EEC-44B2-9DD1-A9D369E783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978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there’s something you realise would have been useful to know earlier in your career this is where you can share that with the audience to help them save time and get there quicker.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E015-4EEC-44B2-9DD1-A9D369E783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1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Often the hardest pillar to occupy- but I started small with departmental audits, moving onto an MSc dissertation, took the plunge and applied abstracts for conferences, and have shortlisted for awards (not won anything yet….but that is very common in research- experiencing very many setbacks before successes with funding bids). Some accessible, cheap research activities are peer reviewing and undertaking the NIHR Good clinical practice online training. I’m now undertaking my PhD at the University of Exeter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66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started as a porter in 2002, not knowing what I wanted to do with myself and spent a lot of time taking patients to and from X-Ray. My Dad “subtly” circled the course in the clearing section of the paper and as equally “subtly” suggested I should call the Uni- ***a week later I found myself in a different country (Wales!) beginning a degree. </a:t>
            </a:r>
          </a:p>
          <a:p>
            <a:endParaRPr lang="en-GB" dirty="0"/>
          </a:p>
          <a:p>
            <a:r>
              <a:rPr lang="en-GB" dirty="0"/>
              <a:t>***I was always ambitious and wanted to have more to do with patient’s journeys than taking the images. ***After a deployment to Afghanistan, the opportunity*** to train in Ultrasound arose and I grabbed it. ***Not long into my career I accidentally found myself as a superintendent, ***before spending some time as an applications specialist- but I missed the true clinical environment. </a:t>
            </a:r>
          </a:p>
          <a:p>
            <a:endParaRPr lang="en-GB" dirty="0"/>
          </a:p>
          <a:p>
            <a:r>
              <a:rPr lang="en-GB" dirty="0"/>
              <a:t>After being a reporting sonographer for a while, the opportunity arose to apply as superintendent in a different department- but I didn’t get the job. Then later to be an advanced practice sonographer, but again I didn’t get the job. ***So I spent the next year or so exploring what I needed to do to be ready for the next advanced practice role, while undertaking my MSc. The next job I was successful, ***and completed my ACP MSc via the apprenticeship route (which is ACP accredited) and am ***soon to have my role title changed to Consultant Sonographer, and have commenced my PhD.</a:t>
            </a:r>
          </a:p>
          <a:p>
            <a:endParaRPr lang="en-GB" dirty="0"/>
          </a:p>
          <a:p>
            <a:r>
              <a:rPr lang="en-GB" dirty="0"/>
              <a:t>Until my goal of becoming an advanced practitioner emerged- ***everything along this pathway was accidental and tortuous geographically!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823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for cheap and easy wins. SIGs, webinars, Centre for Advancing practice, SOR, BMUS, eLearning for health, NHS leadership online courses- Edward Jenner for 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8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BMUS preceptorship guidance contains some really good examples of things you can do to develop and then use a evidence in your CPD portfolio and draw on for job applications and interviews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6AAFC-CCA9-4195-A3C9-9253BCBFF8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523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R">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AB85D9E3-2A2D-2D78-1C65-C714D9B231A4}"/>
              </a:ext>
            </a:extLst>
          </p:cNvPr>
          <p:cNvSpPr>
            <a:spLocks noGrp="1"/>
          </p:cNvSpPr>
          <p:nvPr>
            <p:ph type="body" sz="quarter" idx="10" hasCustomPrompt="1"/>
          </p:nvPr>
        </p:nvSpPr>
        <p:spPr>
          <a:xfrm>
            <a:off x="771548" y="1527084"/>
            <a:ext cx="9811936" cy="520377"/>
          </a:xfrm>
          <a:prstGeom prst="rect">
            <a:avLst/>
          </a:prstGeom>
        </p:spPr>
        <p:txBody>
          <a:bodyPr/>
          <a:lstStyle>
            <a:lvl1pPr marL="0" indent="0">
              <a:buNone/>
              <a:defRPr sz="3600" b="1">
                <a:solidFill>
                  <a:srgbClr val="3A649F"/>
                </a:solidFill>
                <a:latin typeface="Calibri" panose="020F0502020204030204" pitchFamily="34" charset="0"/>
                <a:cs typeface="Calibri" panose="020F0502020204030204" pitchFamily="34" charset="0"/>
              </a:defRPr>
            </a:lvl1pPr>
          </a:lstStyle>
          <a:p>
            <a:pPr lvl="0"/>
            <a:r>
              <a:rPr lang="en-GB" dirty="0"/>
              <a:t>Heading (type I here)</a:t>
            </a:r>
          </a:p>
        </p:txBody>
      </p:sp>
      <p:sp>
        <p:nvSpPr>
          <p:cNvPr id="3" name="Text Placeholder 5">
            <a:extLst>
              <a:ext uri="{FF2B5EF4-FFF2-40B4-BE49-F238E27FC236}">
                <a16:creationId xmlns:a16="http://schemas.microsoft.com/office/drawing/2014/main" id="{810CC93C-3A89-9554-A6CA-BE295280F80E}"/>
              </a:ext>
            </a:extLst>
          </p:cNvPr>
          <p:cNvSpPr>
            <a:spLocks noGrp="1"/>
          </p:cNvSpPr>
          <p:nvPr>
            <p:ph type="body" sz="quarter" idx="11" hasCustomPrompt="1"/>
          </p:nvPr>
        </p:nvSpPr>
        <p:spPr>
          <a:xfrm>
            <a:off x="771548" y="2225342"/>
            <a:ext cx="9811936" cy="324541"/>
          </a:xfrm>
          <a:prstGeom prst="rect">
            <a:avLst/>
          </a:prstGeom>
        </p:spPr>
        <p:txBody>
          <a:bodyPr/>
          <a:lstStyle>
            <a:lvl1pPr marL="0" indent="0">
              <a:buNone/>
              <a:defRPr sz="1800" b="1" i="0">
                <a:solidFill>
                  <a:srgbClr val="3A649F"/>
                </a:solidFill>
                <a:latin typeface="Calibri" panose="020F0502020204030204" pitchFamily="34" charset="0"/>
                <a:cs typeface="Calibri" panose="020F0502020204030204" pitchFamily="34" charset="0"/>
              </a:defRPr>
            </a:lvl1pPr>
          </a:lstStyle>
          <a:p>
            <a:pPr lvl="0"/>
            <a:r>
              <a:rPr lang="en-GB" dirty="0"/>
              <a:t>Sub-heading (type I here)</a:t>
            </a:r>
          </a:p>
        </p:txBody>
      </p:sp>
      <p:sp>
        <p:nvSpPr>
          <p:cNvPr id="4" name="Text Placeholder 5">
            <a:extLst>
              <a:ext uri="{FF2B5EF4-FFF2-40B4-BE49-F238E27FC236}">
                <a16:creationId xmlns:a16="http://schemas.microsoft.com/office/drawing/2014/main" id="{1BB67769-32D7-207D-88C6-D3080BC0F49A}"/>
              </a:ext>
            </a:extLst>
          </p:cNvPr>
          <p:cNvSpPr>
            <a:spLocks noGrp="1"/>
          </p:cNvSpPr>
          <p:nvPr>
            <p:ph type="body" sz="quarter" idx="12" hasCustomPrompt="1"/>
          </p:nvPr>
        </p:nvSpPr>
        <p:spPr>
          <a:xfrm>
            <a:off x="771548" y="2991848"/>
            <a:ext cx="9811936" cy="2339068"/>
          </a:xfrm>
          <a:prstGeom prst="rect">
            <a:avLst/>
          </a:prstGeom>
        </p:spPr>
        <p:txBody>
          <a:bodyPr/>
          <a:lstStyle>
            <a:lvl1pPr marL="0" indent="0">
              <a:buNone/>
              <a:defRPr sz="1800" b="0">
                <a:solidFill>
                  <a:srgbClr val="3A649F"/>
                </a:solidFill>
                <a:latin typeface="Calibri" panose="020F0502020204030204" pitchFamily="34" charset="0"/>
                <a:cs typeface="Calibri" panose="020F0502020204030204" pitchFamily="34" charset="0"/>
              </a:defRPr>
            </a:lvl1pPr>
          </a:lstStyle>
          <a:p>
            <a:pPr lvl="0"/>
            <a:r>
              <a:rPr lang="en-GB" dirty="0"/>
              <a:t>Main text (type here)</a:t>
            </a:r>
          </a:p>
        </p:txBody>
      </p:sp>
    </p:spTree>
    <p:extLst>
      <p:ext uri="{BB962C8B-B14F-4D97-AF65-F5344CB8AC3E}">
        <p14:creationId xmlns:p14="http://schemas.microsoft.com/office/powerpoint/2010/main" val="1628208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lide no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9B4821-3031-204D-9056-93331A8903D2}"/>
              </a:ext>
            </a:extLst>
          </p:cNvPr>
          <p:cNvSpPr/>
          <p:nvPr userDrawn="1"/>
        </p:nvSpPr>
        <p:spPr>
          <a:xfrm flipV="1">
            <a:off x="324000" y="1283109"/>
            <a:ext cx="11539243" cy="501971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2"/>
              </a:solidFill>
            </a:endParaRPr>
          </a:p>
        </p:txBody>
      </p:sp>
      <p:sp>
        <p:nvSpPr>
          <p:cNvPr id="15" name="Rectangle 14">
            <a:extLst>
              <a:ext uri="{FF2B5EF4-FFF2-40B4-BE49-F238E27FC236}">
                <a16:creationId xmlns:a16="http://schemas.microsoft.com/office/drawing/2014/main" id="{B23FD8BB-8300-4F44-9E16-8BE2DADC7C96}"/>
              </a:ext>
            </a:extLst>
          </p:cNvPr>
          <p:cNvSpPr/>
          <p:nvPr userDrawn="1"/>
        </p:nvSpPr>
        <p:spPr>
          <a:xfrm>
            <a:off x="323681" y="324000"/>
            <a:ext cx="11539243" cy="959109"/>
          </a:xfrm>
          <a:prstGeom prst="rect">
            <a:avLst/>
          </a:prstGeom>
          <a:solidFill>
            <a:srgbClr val="275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15BE006-2AC4-7441-A092-421001D2769B}"/>
              </a:ext>
            </a:extLst>
          </p:cNvPr>
          <p:cNvPicPr>
            <a:picLocks noChangeAspect="1"/>
          </p:cNvPicPr>
          <p:nvPr userDrawn="1"/>
        </p:nvPicPr>
        <p:blipFill>
          <a:blip r:embed="rId2"/>
          <a:stretch>
            <a:fillRect/>
          </a:stretch>
        </p:blipFill>
        <p:spPr>
          <a:xfrm>
            <a:off x="321722" y="6452284"/>
            <a:ext cx="11559128" cy="88916"/>
          </a:xfrm>
          <a:prstGeom prst="rect">
            <a:avLst/>
          </a:prstGeom>
        </p:spPr>
      </p:pic>
      <p:sp>
        <p:nvSpPr>
          <p:cNvPr id="2" name="Title 1">
            <a:extLst>
              <a:ext uri="{FF2B5EF4-FFF2-40B4-BE49-F238E27FC236}">
                <a16:creationId xmlns:a16="http://schemas.microsoft.com/office/drawing/2014/main" id="{20361823-AFE5-7740-840B-BA26A93C77CC}"/>
              </a:ext>
            </a:extLst>
          </p:cNvPr>
          <p:cNvSpPr>
            <a:spLocks noGrp="1"/>
          </p:cNvSpPr>
          <p:nvPr>
            <p:ph type="ctrTitle"/>
          </p:nvPr>
        </p:nvSpPr>
        <p:spPr>
          <a:xfrm>
            <a:off x="511200" y="720402"/>
            <a:ext cx="11028867" cy="648538"/>
          </a:xfrm>
          <a:prstGeom prst="rect">
            <a:avLst/>
          </a:prstGeom>
        </p:spPr>
        <p:txBody>
          <a:bodyPr lIns="0" tIns="0" rIns="0" bIns="0" anchor="t" anchorCtr="0">
            <a:noAutofit/>
          </a:bodyPr>
          <a:lstStyle>
            <a:lvl1pPr algn="l">
              <a:defRPr sz="5400" b="1" i="0">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12" name="Content Placeholder 2">
            <a:extLst>
              <a:ext uri="{FF2B5EF4-FFF2-40B4-BE49-F238E27FC236}">
                <a16:creationId xmlns:a16="http://schemas.microsoft.com/office/drawing/2014/main" id="{324DAE94-6B13-7442-A597-AC750A59A1B0}"/>
              </a:ext>
            </a:extLst>
          </p:cNvPr>
          <p:cNvSpPr>
            <a:spLocks noGrp="1"/>
          </p:cNvSpPr>
          <p:nvPr>
            <p:ph idx="11"/>
          </p:nvPr>
        </p:nvSpPr>
        <p:spPr>
          <a:xfrm>
            <a:off x="510230" y="2274551"/>
            <a:ext cx="11029837" cy="2297151"/>
          </a:xfrm>
          <a:prstGeom prst="rect">
            <a:avLst/>
          </a:prstGeom>
        </p:spPr>
        <p:txBody>
          <a:bodyPr lIns="0" tIns="0" rIns="0" bIns="0"/>
          <a:lstStyle>
            <a:lvl1pPr marL="120600" indent="-192600">
              <a:spcBef>
                <a:spcPts val="200"/>
              </a:spcBef>
              <a:buClr>
                <a:srgbClr val="191919"/>
              </a:buClr>
              <a:buSzPct val="140000"/>
              <a:defRPr sz="1800" b="0" i="0">
                <a:solidFill>
                  <a:srgbClr val="191919"/>
                </a:solidFill>
                <a:latin typeface="Calibri" panose="020F0502020204030204" pitchFamily="34" charset="0"/>
                <a:cs typeface="Calibri" panose="020F0502020204030204" pitchFamily="34" charset="0"/>
              </a:defRPr>
            </a:lvl1pPr>
            <a:lvl2pPr marL="397800" indent="-192600">
              <a:spcBef>
                <a:spcPts val="200"/>
              </a:spcBef>
              <a:buClr>
                <a:srgbClr val="191919"/>
              </a:buClr>
              <a:buSzPct val="140000"/>
              <a:defRPr sz="1600" b="0" i="0">
                <a:solidFill>
                  <a:srgbClr val="191919"/>
                </a:solidFill>
                <a:latin typeface="Calibri" panose="020F0502020204030204" pitchFamily="34" charset="0"/>
                <a:cs typeface="Calibri" panose="020F0502020204030204" pitchFamily="34" charset="0"/>
              </a:defRPr>
            </a:lvl2pPr>
            <a:lvl3pPr marL="720000" indent="-192600">
              <a:buClr>
                <a:srgbClr val="F08306"/>
              </a:buClr>
              <a:buSzPct val="120000"/>
              <a:defRPr sz="1400" b="0" i="0">
                <a:solidFill>
                  <a:srgbClr val="191919"/>
                </a:solidFill>
                <a:latin typeface="Calibri" panose="020F0502020204030204" pitchFamily="34" charset="0"/>
                <a:cs typeface="Calibri" panose="020F0502020204030204" pitchFamily="34" charset="0"/>
              </a:defRPr>
            </a:lvl3pPr>
            <a:lvl4pPr marL="988200" indent="-192600">
              <a:buClr>
                <a:srgbClr val="F08306"/>
              </a:buClr>
              <a:buSzPct val="120000"/>
              <a:defRPr sz="1200" b="0" i="0">
                <a:solidFill>
                  <a:srgbClr val="191919"/>
                </a:solidFill>
                <a:latin typeface="Calibri" panose="020F0502020204030204" pitchFamily="34" charset="0"/>
                <a:cs typeface="Calibri" panose="020F0502020204030204" pitchFamily="34" charset="0"/>
              </a:defRPr>
            </a:lvl4pPr>
            <a:lvl5pPr marL="1229400" indent="-192600">
              <a:buClr>
                <a:srgbClr val="F08306"/>
              </a:buClr>
              <a:buSzPct val="120000"/>
              <a:defRPr sz="1000" b="0" i="0">
                <a:solidFill>
                  <a:srgbClr val="191919"/>
                </a:solidFill>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p:txBody>
      </p:sp>
      <p:sp>
        <p:nvSpPr>
          <p:cNvPr id="20" name="Text Placeholder 2">
            <a:extLst>
              <a:ext uri="{FF2B5EF4-FFF2-40B4-BE49-F238E27FC236}">
                <a16:creationId xmlns:a16="http://schemas.microsoft.com/office/drawing/2014/main" id="{91621180-1BB7-BB41-8655-7DEFD08E1A5E}"/>
              </a:ext>
            </a:extLst>
          </p:cNvPr>
          <p:cNvSpPr>
            <a:spLocks noGrp="1"/>
          </p:cNvSpPr>
          <p:nvPr>
            <p:ph type="body" idx="12"/>
          </p:nvPr>
        </p:nvSpPr>
        <p:spPr>
          <a:xfrm>
            <a:off x="510230" y="1792865"/>
            <a:ext cx="5849063" cy="326125"/>
          </a:xfrm>
          <a:prstGeom prst="rect">
            <a:avLst/>
          </a:prstGeom>
        </p:spPr>
        <p:txBody>
          <a:bodyPr lIns="0" tIns="0" rIns="0" bIns="0" anchor="t" anchorCtr="0"/>
          <a:lstStyle>
            <a:lvl1pPr marL="0" indent="0">
              <a:buNone/>
              <a:defRPr sz="2400" b="1" i="0">
                <a:solidFill>
                  <a:srgbClr val="275B9B"/>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3069785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140200" y="546100"/>
            <a:ext cx="3911600" cy="5968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0306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rgbClr val="3A649F"/>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rgbClr val="3A649F"/>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@SCoRMembers</a:t>
            </a:r>
          </a:p>
        </p:txBody>
      </p:sp>
      <p:sp>
        <p:nvSpPr>
          <p:cNvPr id="5" name="Holder 5"/>
          <p:cNvSpPr>
            <a:spLocks noGrp="1"/>
          </p:cNvSpPr>
          <p:nvPr>
            <p:ph type="dt" sz="half" idx="6"/>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@society-</a:t>
            </a:r>
            <a:r>
              <a:rPr spc="-20" dirty="0"/>
              <a:t>of-</a:t>
            </a:r>
            <a:r>
              <a:rPr spc="-10" dirty="0"/>
              <a:t>radiographers</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799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3A649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rgbClr val="3A649F"/>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@SCoRMembers</a:t>
            </a:r>
          </a:p>
        </p:txBody>
      </p:sp>
      <p:sp>
        <p:nvSpPr>
          <p:cNvPr id="5" name="Holder 5"/>
          <p:cNvSpPr>
            <a:spLocks noGrp="1"/>
          </p:cNvSpPr>
          <p:nvPr>
            <p:ph type="dt" sz="half" idx="6"/>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@society-</a:t>
            </a:r>
            <a:r>
              <a:rPr spc="-20" dirty="0"/>
              <a:t>of-</a:t>
            </a:r>
            <a:r>
              <a:rPr spc="-10" dirty="0"/>
              <a:t>radiographers</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5433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3A649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@SCoRMembers</a:t>
            </a:r>
          </a:p>
        </p:txBody>
      </p:sp>
      <p:sp>
        <p:nvSpPr>
          <p:cNvPr id="6" name="Holder 6"/>
          <p:cNvSpPr>
            <a:spLocks noGrp="1"/>
          </p:cNvSpPr>
          <p:nvPr>
            <p:ph type="dt" sz="half" idx="6"/>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@society-</a:t>
            </a:r>
            <a:r>
              <a:rPr spc="-20" dirty="0"/>
              <a:t>of-</a:t>
            </a:r>
            <a:r>
              <a:rPr spc="-10" dirty="0"/>
              <a:t>radiographers</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9580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3A649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@SCoRMembers</a:t>
            </a:r>
          </a:p>
        </p:txBody>
      </p:sp>
      <p:sp>
        <p:nvSpPr>
          <p:cNvPr id="4" name="Holder 4"/>
          <p:cNvSpPr>
            <a:spLocks noGrp="1"/>
          </p:cNvSpPr>
          <p:nvPr>
            <p:ph type="dt" sz="half" idx="6"/>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@society-</a:t>
            </a:r>
            <a:r>
              <a:rPr spc="-20" dirty="0"/>
              <a:t>of-</a:t>
            </a:r>
            <a:r>
              <a:rPr spc="-10" dirty="0"/>
              <a:t>radiographers</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11838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@SCoRMembers</a:t>
            </a:r>
          </a:p>
        </p:txBody>
      </p:sp>
      <p:sp>
        <p:nvSpPr>
          <p:cNvPr id="3" name="Holder 3"/>
          <p:cNvSpPr>
            <a:spLocks noGrp="1"/>
          </p:cNvSpPr>
          <p:nvPr>
            <p:ph type="dt" sz="half" idx="6"/>
          </p:nvPr>
        </p:nvSpPr>
        <p:spPr/>
        <p:txBody>
          <a:bodyPr lIns="0" tIns="0" rIns="0" bIns="0"/>
          <a:lstStyle>
            <a:lvl1pPr>
              <a:defRPr sz="1200" b="1" i="0">
                <a:solidFill>
                  <a:srgbClr val="39639E"/>
                </a:solidFill>
                <a:latin typeface="Calibri"/>
                <a:cs typeface="Calibri"/>
              </a:defRPr>
            </a:lvl1pPr>
          </a:lstStyle>
          <a:p>
            <a:pPr marL="12700">
              <a:lnSpc>
                <a:spcPts val="1240"/>
              </a:lnSpc>
            </a:pPr>
            <a:r>
              <a:rPr spc="-10" dirty="0"/>
              <a:t>@society-</a:t>
            </a:r>
            <a:r>
              <a:rPr spc="-20" dirty="0"/>
              <a:t>of-</a:t>
            </a:r>
            <a:r>
              <a:rPr spc="-10" dirty="0"/>
              <a:t>radiographers</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6631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94A74F0-B8BB-49A5-A41C-393D11B70E80}" type="datetimeFigureOut">
              <a:rPr lang="en-GB" smtClean="0"/>
              <a:t>12/03/2026</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5C0DD04D-D3CD-4532-A8FE-7491AF3AC050}"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5848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94A74F0-B8BB-49A5-A41C-393D11B70E80}"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DD04D-D3CD-4532-A8FE-7491AF3AC050}"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456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94A74F0-B8BB-49A5-A41C-393D11B70E80}"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DD04D-D3CD-4532-A8FE-7491AF3AC050}"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765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EFC1E-4E6D-6864-2A41-9685AB9A73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11F9E0-2DC2-4D79-9964-B7A6180B3056}" type="datetimeFigureOut">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F42AB4CE-BAFC-B871-D05E-E5D50EED210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39A1BA91-2A00-8E17-FFD2-4DC4AC5FCFC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D0B6-5EAF-4D72-AD53-66495A2ABCCB}"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5346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94A74F0-B8BB-49A5-A41C-393D11B70E80}" type="datetimeFigureOut">
              <a:rPr lang="en-GB" smtClean="0"/>
              <a:t>12/03/2026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0DD04D-D3CD-4532-A8FE-7491AF3AC050}"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82356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94A74F0-B8BB-49A5-A41C-393D11B70E80}" type="datetimeFigureOut">
              <a:rPr lang="en-GB" smtClean="0"/>
              <a:t>12/03/2026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0DD04D-D3CD-4532-A8FE-7491AF3AC050}"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120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94A74F0-B8BB-49A5-A41C-393D11B70E80}" type="datetimeFigureOut">
              <a:rPr lang="en-GB" smtClean="0"/>
              <a:t>12/03/2026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0DD04D-D3CD-4532-A8FE-7491AF3AC050}"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71735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4A74F0-B8BB-49A5-A41C-393D11B70E80}" type="datetimeFigureOut">
              <a:rPr lang="en-GB" smtClean="0"/>
              <a:t>12/03/2026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0DD04D-D3CD-4532-A8FE-7491AF3AC050}" type="slidenum">
              <a:rPr lang="en-GB" smtClean="0"/>
              <a:t>‹#›</a:t>
            </a:fld>
            <a:endParaRPr lang="en-GB"/>
          </a:p>
        </p:txBody>
      </p:sp>
    </p:spTree>
    <p:extLst>
      <p:ext uri="{BB962C8B-B14F-4D97-AF65-F5344CB8AC3E}">
        <p14:creationId xmlns:p14="http://schemas.microsoft.com/office/powerpoint/2010/main" val="184502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94A74F0-B8BB-49A5-A41C-393D11B70E80}" type="datetimeFigureOut">
              <a:rPr lang="en-GB" smtClean="0"/>
              <a:t>12/03/2026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0DD04D-D3CD-4532-A8FE-7491AF3AC050}"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127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94A74F0-B8BB-49A5-A41C-393D11B70E80}" type="datetimeFigureOut">
              <a:rPr lang="en-GB" smtClean="0"/>
              <a:t>12/03/2026</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5C0DD04D-D3CD-4532-A8FE-7491AF3AC050}"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3648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94A74F0-B8BB-49A5-A41C-393D11B70E80}"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DD04D-D3CD-4532-A8FE-7491AF3AC050}"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8402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94A74F0-B8BB-49A5-A41C-393D11B70E80}" type="datetimeFigureOut">
              <a:rPr lang="en-GB" smtClean="0"/>
              <a:t>12/03/2026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DD04D-D3CD-4532-A8FE-7491AF3AC050}"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3576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oR">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AB85D9E3-2A2D-2D78-1C65-C714D9B231A4}"/>
              </a:ext>
            </a:extLst>
          </p:cNvPr>
          <p:cNvSpPr>
            <a:spLocks noGrp="1"/>
          </p:cNvSpPr>
          <p:nvPr>
            <p:ph type="body" sz="quarter" idx="10" hasCustomPrompt="1"/>
          </p:nvPr>
        </p:nvSpPr>
        <p:spPr>
          <a:xfrm>
            <a:off x="771548" y="1527084"/>
            <a:ext cx="9811936" cy="520377"/>
          </a:xfrm>
          <a:prstGeom prst="rect">
            <a:avLst/>
          </a:prstGeom>
        </p:spPr>
        <p:txBody>
          <a:bodyPr/>
          <a:lstStyle>
            <a:lvl1pPr marL="0" indent="0">
              <a:buNone/>
              <a:defRPr sz="3600" b="1">
                <a:solidFill>
                  <a:srgbClr val="3A649F"/>
                </a:solidFill>
                <a:latin typeface="Calibri" panose="020F0502020204030204" pitchFamily="34" charset="0"/>
                <a:cs typeface="Calibri" panose="020F0502020204030204" pitchFamily="34" charset="0"/>
              </a:defRPr>
            </a:lvl1pPr>
          </a:lstStyle>
          <a:p>
            <a:pPr lvl="0"/>
            <a:r>
              <a:rPr lang="en-GB" dirty="0"/>
              <a:t>Heading (type I here)</a:t>
            </a:r>
          </a:p>
        </p:txBody>
      </p:sp>
      <p:sp>
        <p:nvSpPr>
          <p:cNvPr id="3" name="Text Placeholder 5">
            <a:extLst>
              <a:ext uri="{FF2B5EF4-FFF2-40B4-BE49-F238E27FC236}">
                <a16:creationId xmlns:a16="http://schemas.microsoft.com/office/drawing/2014/main" id="{810CC93C-3A89-9554-A6CA-BE295280F80E}"/>
              </a:ext>
            </a:extLst>
          </p:cNvPr>
          <p:cNvSpPr>
            <a:spLocks noGrp="1"/>
          </p:cNvSpPr>
          <p:nvPr>
            <p:ph type="body" sz="quarter" idx="11" hasCustomPrompt="1"/>
          </p:nvPr>
        </p:nvSpPr>
        <p:spPr>
          <a:xfrm>
            <a:off x="771548" y="2225342"/>
            <a:ext cx="9811936" cy="324541"/>
          </a:xfrm>
          <a:prstGeom prst="rect">
            <a:avLst/>
          </a:prstGeom>
        </p:spPr>
        <p:txBody>
          <a:bodyPr/>
          <a:lstStyle>
            <a:lvl1pPr marL="0" indent="0">
              <a:buNone/>
              <a:defRPr sz="1800" b="1" i="0">
                <a:solidFill>
                  <a:srgbClr val="3A649F"/>
                </a:solidFill>
                <a:latin typeface="Calibri" panose="020F0502020204030204" pitchFamily="34" charset="0"/>
                <a:cs typeface="Calibri" panose="020F0502020204030204" pitchFamily="34" charset="0"/>
              </a:defRPr>
            </a:lvl1pPr>
          </a:lstStyle>
          <a:p>
            <a:pPr lvl="0"/>
            <a:r>
              <a:rPr lang="en-GB" dirty="0"/>
              <a:t>Sub-heading (type I here)</a:t>
            </a:r>
          </a:p>
        </p:txBody>
      </p:sp>
      <p:sp>
        <p:nvSpPr>
          <p:cNvPr id="4" name="Text Placeholder 5">
            <a:extLst>
              <a:ext uri="{FF2B5EF4-FFF2-40B4-BE49-F238E27FC236}">
                <a16:creationId xmlns:a16="http://schemas.microsoft.com/office/drawing/2014/main" id="{1BB67769-32D7-207D-88C6-D3080BC0F49A}"/>
              </a:ext>
            </a:extLst>
          </p:cNvPr>
          <p:cNvSpPr>
            <a:spLocks noGrp="1"/>
          </p:cNvSpPr>
          <p:nvPr>
            <p:ph type="body" sz="quarter" idx="12" hasCustomPrompt="1"/>
          </p:nvPr>
        </p:nvSpPr>
        <p:spPr>
          <a:xfrm>
            <a:off x="771548" y="2991848"/>
            <a:ext cx="9811936" cy="2339068"/>
          </a:xfrm>
          <a:prstGeom prst="rect">
            <a:avLst/>
          </a:prstGeom>
        </p:spPr>
        <p:txBody>
          <a:bodyPr/>
          <a:lstStyle>
            <a:lvl1pPr marL="0" indent="0">
              <a:buNone/>
              <a:defRPr sz="1800" b="0">
                <a:solidFill>
                  <a:srgbClr val="3A649F"/>
                </a:solidFill>
                <a:latin typeface="Calibri" panose="020F0502020204030204" pitchFamily="34" charset="0"/>
                <a:cs typeface="Calibri" panose="020F0502020204030204" pitchFamily="34" charset="0"/>
              </a:defRPr>
            </a:lvl1pPr>
          </a:lstStyle>
          <a:p>
            <a:pPr lvl="0"/>
            <a:r>
              <a:rPr lang="en-GB" dirty="0"/>
              <a:t>Main text (type here)</a:t>
            </a:r>
          </a:p>
        </p:txBody>
      </p:sp>
    </p:spTree>
    <p:extLst>
      <p:ext uri="{BB962C8B-B14F-4D97-AF65-F5344CB8AC3E}">
        <p14:creationId xmlns:p14="http://schemas.microsoft.com/office/powerpoint/2010/main" val="4113218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2"/>
        <p:cNvGrpSpPr/>
        <p:nvPr/>
      </p:nvGrpSpPr>
      <p:grpSpPr>
        <a:xfrm>
          <a:off x="0" y="0"/>
          <a:ext cx="0" cy="0"/>
          <a:chOff x="0" y="0"/>
          <a:chExt cx="0" cy="0"/>
        </a:xfrm>
      </p:grpSpPr>
      <p:sp>
        <p:nvSpPr>
          <p:cNvPr id="1723" name="Google Shape;1723;p9"/>
          <p:cNvSpPr/>
          <p:nvPr/>
        </p:nvSpPr>
        <p:spPr>
          <a:xfrm rot="-4500010">
            <a:off x="10314135" y="-1438931"/>
            <a:ext cx="2789416" cy="3652105"/>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4" name="Google Shape;1724;p9"/>
          <p:cNvSpPr/>
          <p:nvPr/>
        </p:nvSpPr>
        <p:spPr>
          <a:xfrm rot="650726">
            <a:off x="-1784895" y="4739375"/>
            <a:ext cx="3900405" cy="3108912"/>
          </a:xfrm>
          <a:custGeom>
            <a:avLst/>
            <a:gdLst/>
            <a:ahLst/>
            <a:cxnLst/>
            <a:rect l="l" t="t" r="r" b="b"/>
            <a:pathLst>
              <a:path w="17086" h="13619" extrusionOk="0">
                <a:moveTo>
                  <a:pt x="6637" y="0"/>
                </a:moveTo>
                <a:cubicBezTo>
                  <a:pt x="6028" y="0"/>
                  <a:pt x="5401" y="109"/>
                  <a:pt x="4776" y="360"/>
                </a:cubicBezTo>
                <a:cubicBezTo>
                  <a:pt x="0" y="2324"/>
                  <a:pt x="2907" y="9691"/>
                  <a:pt x="4573" y="11130"/>
                </a:cubicBezTo>
                <a:cubicBezTo>
                  <a:pt x="5648" y="12055"/>
                  <a:pt x="6842" y="12873"/>
                  <a:pt x="8304" y="13321"/>
                </a:cubicBezTo>
                <a:cubicBezTo>
                  <a:pt x="8967" y="13509"/>
                  <a:pt x="9695" y="13618"/>
                  <a:pt x="10448" y="13618"/>
                </a:cubicBezTo>
                <a:cubicBezTo>
                  <a:pt x="11389" y="13618"/>
                  <a:pt x="12368" y="13447"/>
                  <a:pt x="13307" y="13046"/>
                </a:cubicBezTo>
                <a:cubicBezTo>
                  <a:pt x="15020" y="12353"/>
                  <a:pt x="16543" y="10885"/>
                  <a:pt x="16841" y="9368"/>
                </a:cubicBezTo>
                <a:cubicBezTo>
                  <a:pt x="17086" y="8198"/>
                  <a:pt x="16590" y="7177"/>
                  <a:pt x="15892" y="6383"/>
                </a:cubicBezTo>
                <a:cubicBezTo>
                  <a:pt x="15170" y="5607"/>
                  <a:pt x="14250" y="5010"/>
                  <a:pt x="13432" y="4294"/>
                </a:cubicBezTo>
                <a:cubicBezTo>
                  <a:pt x="12238" y="3249"/>
                  <a:pt x="11319" y="1978"/>
                  <a:pt x="9976" y="1082"/>
                </a:cubicBezTo>
                <a:cubicBezTo>
                  <a:pt x="9071" y="463"/>
                  <a:pt x="7894" y="0"/>
                  <a:pt x="66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5" name="Google Shape;1725;p9"/>
          <p:cNvSpPr/>
          <p:nvPr/>
        </p:nvSpPr>
        <p:spPr>
          <a:xfrm rot="4867689">
            <a:off x="-1967167" y="-820512"/>
            <a:ext cx="3900413" cy="3108917"/>
          </a:xfrm>
          <a:custGeom>
            <a:avLst/>
            <a:gdLst/>
            <a:ahLst/>
            <a:cxnLst/>
            <a:rect l="l" t="t" r="r" b="b"/>
            <a:pathLst>
              <a:path w="17086" h="13619" extrusionOk="0">
                <a:moveTo>
                  <a:pt x="6637" y="0"/>
                </a:moveTo>
                <a:cubicBezTo>
                  <a:pt x="6028" y="0"/>
                  <a:pt x="5401" y="109"/>
                  <a:pt x="4776" y="360"/>
                </a:cubicBezTo>
                <a:cubicBezTo>
                  <a:pt x="0" y="2324"/>
                  <a:pt x="2907" y="9691"/>
                  <a:pt x="4573" y="11130"/>
                </a:cubicBezTo>
                <a:cubicBezTo>
                  <a:pt x="5648" y="12055"/>
                  <a:pt x="6842" y="12873"/>
                  <a:pt x="8304" y="13321"/>
                </a:cubicBezTo>
                <a:cubicBezTo>
                  <a:pt x="8967" y="13509"/>
                  <a:pt x="9695" y="13618"/>
                  <a:pt x="10448" y="13618"/>
                </a:cubicBezTo>
                <a:cubicBezTo>
                  <a:pt x="11389" y="13618"/>
                  <a:pt x="12368" y="13447"/>
                  <a:pt x="13307" y="13046"/>
                </a:cubicBezTo>
                <a:cubicBezTo>
                  <a:pt x="15020" y="12353"/>
                  <a:pt x="16543" y="10885"/>
                  <a:pt x="16841" y="9368"/>
                </a:cubicBezTo>
                <a:cubicBezTo>
                  <a:pt x="17086" y="8198"/>
                  <a:pt x="16590" y="7177"/>
                  <a:pt x="15892" y="6383"/>
                </a:cubicBezTo>
                <a:cubicBezTo>
                  <a:pt x="15170" y="5607"/>
                  <a:pt x="14250" y="5010"/>
                  <a:pt x="13432" y="4294"/>
                </a:cubicBezTo>
                <a:cubicBezTo>
                  <a:pt x="12238" y="3249"/>
                  <a:pt x="11319" y="1978"/>
                  <a:pt x="9976" y="1082"/>
                </a:cubicBezTo>
                <a:cubicBezTo>
                  <a:pt x="9071" y="463"/>
                  <a:pt x="7894" y="0"/>
                  <a:pt x="66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9"/>
          <p:cNvSpPr txBox="1">
            <a:spLocks noGrp="1"/>
          </p:cNvSpPr>
          <p:nvPr>
            <p:ph type="title"/>
          </p:nvPr>
        </p:nvSpPr>
        <p:spPr>
          <a:xfrm>
            <a:off x="4534987" y="3580500"/>
            <a:ext cx="3122000" cy="7480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27" name="Google Shape;1727;p9"/>
          <p:cNvSpPr txBox="1">
            <a:spLocks noGrp="1"/>
          </p:cNvSpPr>
          <p:nvPr>
            <p:ph type="subTitle" idx="1"/>
          </p:nvPr>
        </p:nvSpPr>
        <p:spPr>
          <a:xfrm>
            <a:off x="4534987" y="4372067"/>
            <a:ext cx="3122000" cy="111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728" name="Google Shape;1728;p9"/>
          <p:cNvSpPr txBox="1">
            <a:spLocks noGrp="1"/>
          </p:cNvSpPr>
          <p:nvPr>
            <p:ph type="title" idx="2" hasCustomPrompt="1"/>
          </p:nvPr>
        </p:nvSpPr>
        <p:spPr>
          <a:xfrm>
            <a:off x="4534987" y="2044767"/>
            <a:ext cx="3122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729" name="Google Shape;1729;p9"/>
          <p:cNvGrpSpPr/>
          <p:nvPr/>
        </p:nvGrpSpPr>
        <p:grpSpPr>
          <a:xfrm flipH="1">
            <a:off x="-186035" y="4028155"/>
            <a:ext cx="3222160" cy="2990363"/>
            <a:chOff x="1810200" y="2024225"/>
            <a:chExt cx="465675" cy="432175"/>
          </a:xfrm>
        </p:grpSpPr>
        <p:sp>
          <p:nvSpPr>
            <p:cNvPr id="1730" name="Google Shape;1730;p9"/>
            <p:cNvSpPr/>
            <p:nvPr/>
          </p:nvSpPr>
          <p:spPr>
            <a:xfrm>
              <a:off x="1810200" y="2077325"/>
              <a:ext cx="201075" cy="168425"/>
            </a:xfrm>
            <a:custGeom>
              <a:avLst/>
              <a:gdLst/>
              <a:ahLst/>
              <a:cxnLst/>
              <a:rect l="l" t="t" r="r" b="b"/>
              <a:pathLst>
                <a:path w="8043" h="6737" extrusionOk="0">
                  <a:moveTo>
                    <a:pt x="3866" y="167"/>
                  </a:moveTo>
                  <a:cubicBezTo>
                    <a:pt x="4907" y="167"/>
                    <a:pt x="5978" y="609"/>
                    <a:pt x="6735" y="1378"/>
                  </a:cubicBezTo>
                  <a:cubicBezTo>
                    <a:pt x="7139" y="1808"/>
                    <a:pt x="7459" y="2315"/>
                    <a:pt x="7754" y="2822"/>
                  </a:cubicBezTo>
                  <a:cubicBezTo>
                    <a:pt x="7915" y="3065"/>
                    <a:pt x="7940" y="3065"/>
                    <a:pt x="7722" y="3168"/>
                  </a:cubicBezTo>
                  <a:cubicBezTo>
                    <a:pt x="7594" y="3251"/>
                    <a:pt x="7459" y="3328"/>
                    <a:pt x="7350" y="3386"/>
                  </a:cubicBezTo>
                  <a:cubicBezTo>
                    <a:pt x="6658" y="3758"/>
                    <a:pt x="5933" y="4130"/>
                    <a:pt x="5240" y="4476"/>
                  </a:cubicBezTo>
                  <a:cubicBezTo>
                    <a:pt x="3873" y="5188"/>
                    <a:pt x="2511" y="5869"/>
                    <a:pt x="1144" y="6580"/>
                  </a:cubicBezTo>
                  <a:lnTo>
                    <a:pt x="1144" y="6580"/>
                  </a:lnTo>
                  <a:cubicBezTo>
                    <a:pt x="293" y="5036"/>
                    <a:pt x="232" y="3013"/>
                    <a:pt x="1231" y="1539"/>
                  </a:cubicBezTo>
                  <a:cubicBezTo>
                    <a:pt x="1865" y="588"/>
                    <a:pt x="2851" y="167"/>
                    <a:pt x="3866" y="167"/>
                  </a:cubicBezTo>
                  <a:close/>
                  <a:moveTo>
                    <a:pt x="4011" y="1"/>
                  </a:moveTo>
                  <a:cubicBezTo>
                    <a:pt x="3242" y="1"/>
                    <a:pt x="2463" y="238"/>
                    <a:pt x="1847" y="686"/>
                  </a:cubicBezTo>
                  <a:cubicBezTo>
                    <a:pt x="37" y="2037"/>
                    <a:pt x="0" y="4844"/>
                    <a:pt x="1050" y="6660"/>
                  </a:cubicBezTo>
                  <a:lnTo>
                    <a:pt x="1050" y="6660"/>
                  </a:lnTo>
                  <a:cubicBezTo>
                    <a:pt x="1051" y="6694"/>
                    <a:pt x="1074" y="6734"/>
                    <a:pt x="1109" y="6735"/>
                  </a:cubicBezTo>
                  <a:lnTo>
                    <a:pt x="1109" y="6735"/>
                  </a:lnTo>
                  <a:cubicBezTo>
                    <a:pt x="1112" y="6736"/>
                    <a:pt x="1115" y="6736"/>
                    <a:pt x="1119" y="6736"/>
                  </a:cubicBezTo>
                  <a:cubicBezTo>
                    <a:pt x="1137" y="6736"/>
                    <a:pt x="1156" y="6727"/>
                    <a:pt x="1168" y="6711"/>
                  </a:cubicBezTo>
                  <a:lnTo>
                    <a:pt x="1168" y="6711"/>
                  </a:lnTo>
                  <a:cubicBezTo>
                    <a:pt x="3464" y="5541"/>
                    <a:pt x="5779" y="4421"/>
                    <a:pt x="8017" y="3168"/>
                  </a:cubicBezTo>
                  <a:cubicBezTo>
                    <a:pt x="8043" y="3142"/>
                    <a:pt x="8043" y="3117"/>
                    <a:pt x="8043" y="3065"/>
                  </a:cubicBezTo>
                  <a:cubicBezTo>
                    <a:pt x="7459" y="1859"/>
                    <a:pt x="6549" y="737"/>
                    <a:pt x="5266" y="230"/>
                  </a:cubicBezTo>
                  <a:cubicBezTo>
                    <a:pt x="4871" y="76"/>
                    <a:pt x="4443" y="1"/>
                    <a:pt x="40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9"/>
            <p:cNvSpPr/>
            <p:nvPr/>
          </p:nvSpPr>
          <p:spPr>
            <a:xfrm>
              <a:off x="1846250" y="2105025"/>
              <a:ext cx="119650" cy="100475"/>
            </a:xfrm>
            <a:custGeom>
              <a:avLst/>
              <a:gdLst/>
              <a:ahLst/>
              <a:cxnLst/>
              <a:rect l="l" t="t" r="r" b="b"/>
              <a:pathLst>
                <a:path w="4786" h="4019" extrusionOk="0">
                  <a:moveTo>
                    <a:pt x="2274" y="147"/>
                  </a:moveTo>
                  <a:cubicBezTo>
                    <a:pt x="2920" y="147"/>
                    <a:pt x="3588" y="446"/>
                    <a:pt x="4035" y="937"/>
                  </a:cubicBezTo>
                  <a:cubicBezTo>
                    <a:pt x="4279" y="1181"/>
                    <a:pt x="4439" y="1444"/>
                    <a:pt x="4600" y="1739"/>
                  </a:cubicBezTo>
                  <a:cubicBezTo>
                    <a:pt x="4677" y="1874"/>
                    <a:pt x="4388" y="1957"/>
                    <a:pt x="4279" y="2034"/>
                  </a:cubicBezTo>
                  <a:cubicBezTo>
                    <a:pt x="3849" y="2246"/>
                    <a:pt x="3394" y="2464"/>
                    <a:pt x="2971" y="2701"/>
                  </a:cubicBezTo>
                  <a:cubicBezTo>
                    <a:pt x="2219" y="3092"/>
                    <a:pt x="1468" y="3454"/>
                    <a:pt x="717" y="3843"/>
                  </a:cubicBezTo>
                  <a:lnTo>
                    <a:pt x="717" y="3843"/>
                  </a:lnTo>
                  <a:cubicBezTo>
                    <a:pt x="242" y="2943"/>
                    <a:pt x="200" y="1828"/>
                    <a:pt x="751" y="963"/>
                  </a:cubicBezTo>
                  <a:cubicBezTo>
                    <a:pt x="1120" y="393"/>
                    <a:pt x="1688" y="147"/>
                    <a:pt x="2274" y="147"/>
                  </a:cubicBezTo>
                  <a:close/>
                  <a:moveTo>
                    <a:pt x="2374" y="1"/>
                  </a:moveTo>
                  <a:cubicBezTo>
                    <a:pt x="1943" y="1"/>
                    <a:pt x="1517" y="122"/>
                    <a:pt x="1149" y="379"/>
                  </a:cubicBezTo>
                  <a:cubicBezTo>
                    <a:pt x="1" y="1156"/>
                    <a:pt x="1" y="2887"/>
                    <a:pt x="617" y="3984"/>
                  </a:cubicBezTo>
                  <a:cubicBezTo>
                    <a:pt x="632" y="4009"/>
                    <a:pt x="652" y="4019"/>
                    <a:pt x="672" y="4019"/>
                  </a:cubicBezTo>
                  <a:cubicBezTo>
                    <a:pt x="679" y="4019"/>
                    <a:pt x="686" y="4018"/>
                    <a:pt x="693" y="4015"/>
                  </a:cubicBezTo>
                  <a:lnTo>
                    <a:pt x="693" y="4015"/>
                  </a:lnTo>
                  <a:cubicBezTo>
                    <a:pt x="694" y="4016"/>
                    <a:pt x="694" y="4016"/>
                    <a:pt x="695" y="4016"/>
                  </a:cubicBezTo>
                  <a:cubicBezTo>
                    <a:pt x="705" y="4016"/>
                    <a:pt x="715" y="4014"/>
                    <a:pt x="726" y="4010"/>
                  </a:cubicBezTo>
                  <a:cubicBezTo>
                    <a:pt x="2060" y="3317"/>
                    <a:pt x="3452" y="2650"/>
                    <a:pt x="4760" y="1900"/>
                  </a:cubicBezTo>
                  <a:cubicBezTo>
                    <a:pt x="4786" y="1900"/>
                    <a:pt x="4786" y="1848"/>
                    <a:pt x="4786" y="1823"/>
                  </a:cubicBezTo>
                  <a:cubicBezTo>
                    <a:pt x="4439" y="1156"/>
                    <a:pt x="3958" y="431"/>
                    <a:pt x="3234" y="161"/>
                  </a:cubicBezTo>
                  <a:cubicBezTo>
                    <a:pt x="2955" y="56"/>
                    <a:pt x="2663" y="1"/>
                    <a:pt x="2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9"/>
            <p:cNvSpPr/>
            <p:nvPr/>
          </p:nvSpPr>
          <p:spPr>
            <a:xfrm>
              <a:off x="1850450" y="2216125"/>
              <a:ext cx="10375" cy="16950"/>
            </a:xfrm>
            <a:custGeom>
              <a:avLst/>
              <a:gdLst/>
              <a:ahLst/>
              <a:cxnLst/>
              <a:rect l="l" t="t" r="r" b="b"/>
              <a:pathLst>
                <a:path w="415" h="678" extrusionOk="0">
                  <a:moveTo>
                    <a:pt x="92" y="1"/>
                  </a:moveTo>
                  <a:cubicBezTo>
                    <a:pt x="52" y="1"/>
                    <a:pt x="0" y="44"/>
                    <a:pt x="19" y="104"/>
                  </a:cubicBezTo>
                  <a:cubicBezTo>
                    <a:pt x="128" y="291"/>
                    <a:pt x="179" y="477"/>
                    <a:pt x="263" y="637"/>
                  </a:cubicBezTo>
                  <a:cubicBezTo>
                    <a:pt x="281" y="666"/>
                    <a:pt x="305" y="678"/>
                    <a:pt x="329" y="678"/>
                  </a:cubicBezTo>
                  <a:cubicBezTo>
                    <a:pt x="374" y="678"/>
                    <a:pt x="414" y="636"/>
                    <a:pt x="397" y="586"/>
                  </a:cubicBezTo>
                  <a:cubicBezTo>
                    <a:pt x="288" y="400"/>
                    <a:pt x="237" y="207"/>
                    <a:pt x="128" y="21"/>
                  </a:cubicBezTo>
                  <a:cubicBezTo>
                    <a:pt x="121" y="7"/>
                    <a:pt x="107"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9"/>
            <p:cNvSpPr/>
            <p:nvPr/>
          </p:nvSpPr>
          <p:spPr>
            <a:xfrm>
              <a:off x="1888175" y="2203150"/>
              <a:ext cx="9200" cy="12400"/>
            </a:xfrm>
            <a:custGeom>
              <a:avLst/>
              <a:gdLst/>
              <a:ahLst/>
              <a:cxnLst/>
              <a:rect l="l" t="t" r="r" b="b"/>
              <a:pathLst>
                <a:path w="368" h="496" extrusionOk="0">
                  <a:moveTo>
                    <a:pt x="97" y="1"/>
                  </a:moveTo>
                  <a:cubicBezTo>
                    <a:pt x="52" y="1"/>
                    <a:pt x="1" y="49"/>
                    <a:pt x="37" y="85"/>
                  </a:cubicBezTo>
                  <a:cubicBezTo>
                    <a:pt x="88" y="219"/>
                    <a:pt x="146" y="354"/>
                    <a:pt x="223" y="463"/>
                  </a:cubicBezTo>
                  <a:cubicBezTo>
                    <a:pt x="238" y="486"/>
                    <a:pt x="259" y="496"/>
                    <a:pt x="279" y="496"/>
                  </a:cubicBezTo>
                  <a:cubicBezTo>
                    <a:pt x="325" y="496"/>
                    <a:pt x="367" y="446"/>
                    <a:pt x="332" y="405"/>
                  </a:cubicBezTo>
                  <a:cubicBezTo>
                    <a:pt x="248" y="277"/>
                    <a:pt x="197" y="168"/>
                    <a:pt x="146" y="33"/>
                  </a:cubicBezTo>
                  <a:cubicBezTo>
                    <a:pt x="136" y="10"/>
                    <a:pt x="117"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9"/>
            <p:cNvSpPr/>
            <p:nvPr/>
          </p:nvSpPr>
          <p:spPr>
            <a:xfrm>
              <a:off x="1926175" y="2183125"/>
              <a:ext cx="8700" cy="13325"/>
            </a:xfrm>
            <a:custGeom>
              <a:avLst/>
              <a:gdLst/>
              <a:ahLst/>
              <a:cxnLst/>
              <a:rect l="l" t="t" r="r" b="b"/>
              <a:pathLst>
                <a:path w="348" h="533" extrusionOk="0">
                  <a:moveTo>
                    <a:pt x="92" y="1"/>
                  </a:moveTo>
                  <a:cubicBezTo>
                    <a:pt x="45" y="1"/>
                    <a:pt x="0" y="57"/>
                    <a:pt x="37" y="116"/>
                  </a:cubicBezTo>
                  <a:cubicBezTo>
                    <a:pt x="94" y="219"/>
                    <a:pt x="171" y="353"/>
                    <a:pt x="197" y="488"/>
                  </a:cubicBezTo>
                  <a:cubicBezTo>
                    <a:pt x="210" y="518"/>
                    <a:pt x="237" y="533"/>
                    <a:pt x="264" y="533"/>
                  </a:cubicBezTo>
                  <a:cubicBezTo>
                    <a:pt x="306" y="533"/>
                    <a:pt x="347" y="499"/>
                    <a:pt x="332" y="437"/>
                  </a:cubicBezTo>
                  <a:cubicBezTo>
                    <a:pt x="306" y="302"/>
                    <a:pt x="197" y="167"/>
                    <a:pt x="146" y="33"/>
                  </a:cubicBezTo>
                  <a:cubicBezTo>
                    <a:pt x="131" y="10"/>
                    <a:pt x="111"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9"/>
            <p:cNvSpPr/>
            <p:nvPr/>
          </p:nvSpPr>
          <p:spPr>
            <a:xfrm>
              <a:off x="1959475" y="2165500"/>
              <a:ext cx="10250" cy="12600"/>
            </a:xfrm>
            <a:custGeom>
              <a:avLst/>
              <a:gdLst/>
              <a:ahLst/>
              <a:cxnLst/>
              <a:rect l="l" t="t" r="r" b="b"/>
              <a:pathLst>
                <a:path w="410" h="504" extrusionOk="0">
                  <a:moveTo>
                    <a:pt x="105" y="0"/>
                  </a:moveTo>
                  <a:cubicBezTo>
                    <a:pt x="55" y="0"/>
                    <a:pt x="1" y="63"/>
                    <a:pt x="45" y="122"/>
                  </a:cubicBezTo>
                  <a:cubicBezTo>
                    <a:pt x="148" y="231"/>
                    <a:pt x="206" y="340"/>
                    <a:pt x="282" y="468"/>
                  </a:cubicBezTo>
                  <a:cubicBezTo>
                    <a:pt x="290" y="494"/>
                    <a:pt x="306" y="504"/>
                    <a:pt x="323" y="504"/>
                  </a:cubicBezTo>
                  <a:cubicBezTo>
                    <a:pt x="362" y="504"/>
                    <a:pt x="409" y="453"/>
                    <a:pt x="392" y="417"/>
                  </a:cubicBezTo>
                  <a:cubicBezTo>
                    <a:pt x="308" y="282"/>
                    <a:pt x="231" y="148"/>
                    <a:pt x="148" y="19"/>
                  </a:cubicBezTo>
                  <a:cubicBezTo>
                    <a:pt x="136" y="6"/>
                    <a:pt x="12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9"/>
            <p:cNvSpPr/>
            <p:nvPr/>
          </p:nvSpPr>
          <p:spPr>
            <a:xfrm>
              <a:off x="1989000" y="2138200"/>
              <a:ext cx="13925" cy="8075"/>
            </a:xfrm>
            <a:custGeom>
              <a:avLst/>
              <a:gdLst/>
              <a:ahLst/>
              <a:cxnLst/>
              <a:rect l="l" t="t" r="r" b="b"/>
              <a:pathLst>
                <a:path w="557" h="323" extrusionOk="0">
                  <a:moveTo>
                    <a:pt x="470" y="0"/>
                  </a:moveTo>
                  <a:cubicBezTo>
                    <a:pt x="461" y="0"/>
                    <a:pt x="451" y="4"/>
                    <a:pt x="442" y="15"/>
                  </a:cubicBezTo>
                  <a:cubicBezTo>
                    <a:pt x="307" y="66"/>
                    <a:pt x="173" y="149"/>
                    <a:pt x="64" y="201"/>
                  </a:cubicBezTo>
                  <a:cubicBezTo>
                    <a:pt x="1" y="242"/>
                    <a:pt x="23" y="323"/>
                    <a:pt x="79" y="323"/>
                  </a:cubicBezTo>
                  <a:cubicBezTo>
                    <a:pt x="92" y="323"/>
                    <a:pt x="106" y="319"/>
                    <a:pt x="121" y="310"/>
                  </a:cubicBezTo>
                  <a:cubicBezTo>
                    <a:pt x="250" y="252"/>
                    <a:pt x="384" y="201"/>
                    <a:pt x="493" y="117"/>
                  </a:cubicBezTo>
                  <a:cubicBezTo>
                    <a:pt x="557" y="96"/>
                    <a:pt x="515"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9"/>
            <p:cNvSpPr/>
            <p:nvPr/>
          </p:nvSpPr>
          <p:spPr>
            <a:xfrm>
              <a:off x="1963550" y="2107425"/>
              <a:ext cx="14775" cy="11450"/>
            </a:xfrm>
            <a:custGeom>
              <a:avLst/>
              <a:gdLst/>
              <a:ahLst/>
              <a:cxnLst/>
              <a:rect l="l" t="t" r="r" b="b"/>
              <a:pathLst>
                <a:path w="591" h="458" extrusionOk="0">
                  <a:moveTo>
                    <a:pt x="486" y="0"/>
                  </a:moveTo>
                  <a:cubicBezTo>
                    <a:pt x="472" y="0"/>
                    <a:pt x="456" y="4"/>
                    <a:pt x="440" y="14"/>
                  </a:cubicBezTo>
                  <a:cubicBezTo>
                    <a:pt x="338" y="123"/>
                    <a:pt x="203" y="226"/>
                    <a:pt x="68" y="335"/>
                  </a:cubicBezTo>
                  <a:cubicBezTo>
                    <a:pt x="0" y="377"/>
                    <a:pt x="60" y="457"/>
                    <a:pt x="113" y="457"/>
                  </a:cubicBezTo>
                  <a:cubicBezTo>
                    <a:pt x="124" y="457"/>
                    <a:pt x="136" y="453"/>
                    <a:pt x="145" y="444"/>
                  </a:cubicBezTo>
                  <a:cubicBezTo>
                    <a:pt x="280" y="335"/>
                    <a:pt x="415" y="226"/>
                    <a:pt x="549" y="123"/>
                  </a:cubicBezTo>
                  <a:cubicBezTo>
                    <a:pt x="591" y="76"/>
                    <a:pt x="548" y="0"/>
                    <a:pt x="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9"/>
            <p:cNvSpPr/>
            <p:nvPr/>
          </p:nvSpPr>
          <p:spPr>
            <a:xfrm>
              <a:off x="1933525" y="2083850"/>
              <a:ext cx="10650" cy="11775"/>
            </a:xfrm>
            <a:custGeom>
              <a:avLst/>
              <a:gdLst/>
              <a:ahLst/>
              <a:cxnLst/>
              <a:rect l="l" t="t" r="r" b="b"/>
              <a:pathLst>
                <a:path w="426" h="471" extrusionOk="0">
                  <a:moveTo>
                    <a:pt x="321" y="0"/>
                  </a:moveTo>
                  <a:cubicBezTo>
                    <a:pt x="304" y="0"/>
                    <a:pt x="289" y="6"/>
                    <a:pt x="281" y="21"/>
                  </a:cubicBezTo>
                  <a:cubicBezTo>
                    <a:pt x="198" y="155"/>
                    <a:pt x="121" y="264"/>
                    <a:pt x="38" y="367"/>
                  </a:cubicBezTo>
                  <a:cubicBezTo>
                    <a:pt x="1" y="427"/>
                    <a:pt x="47" y="471"/>
                    <a:pt x="96" y="471"/>
                  </a:cubicBezTo>
                  <a:cubicBezTo>
                    <a:pt x="114" y="471"/>
                    <a:pt x="133" y="465"/>
                    <a:pt x="147" y="450"/>
                  </a:cubicBezTo>
                  <a:cubicBezTo>
                    <a:pt x="224" y="316"/>
                    <a:pt x="307" y="207"/>
                    <a:pt x="384" y="104"/>
                  </a:cubicBezTo>
                  <a:cubicBezTo>
                    <a:pt x="426" y="44"/>
                    <a:pt x="367" y="0"/>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9"/>
            <p:cNvSpPr/>
            <p:nvPr/>
          </p:nvSpPr>
          <p:spPr>
            <a:xfrm>
              <a:off x="1897100" y="2079400"/>
              <a:ext cx="6475" cy="13575"/>
            </a:xfrm>
            <a:custGeom>
              <a:avLst/>
              <a:gdLst/>
              <a:ahLst/>
              <a:cxnLst/>
              <a:rect l="l" t="t" r="r" b="b"/>
              <a:pathLst>
                <a:path w="259" h="543" extrusionOk="0">
                  <a:moveTo>
                    <a:pt x="163" y="0"/>
                  </a:moveTo>
                  <a:cubicBezTo>
                    <a:pt x="140" y="0"/>
                    <a:pt x="118" y="12"/>
                    <a:pt x="109" y="38"/>
                  </a:cubicBezTo>
                  <a:cubicBezTo>
                    <a:pt x="77" y="199"/>
                    <a:pt x="52" y="333"/>
                    <a:pt x="0" y="468"/>
                  </a:cubicBezTo>
                  <a:cubicBezTo>
                    <a:pt x="0" y="513"/>
                    <a:pt x="38" y="543"/>
                    <a:pt x="74" y="543"/>
                  </a:cubicBezTo>
                  <a:cubicBezTo>
                    <a:pt x="99" y="543"/>
                    <a:pt x="124" y="528"/>
                    <a:pt x="135" y="494"/>
                  </a:cubicBezTo>
                  <a:cubicBezTo>
                    <a:pt x="161" y="359"/>
                    <a:pt x="212" y="224"/>
                    <a:pt x="238" y="96"/>
                  </a:cubicBezTo>
                  <a:cubicBezTo>
                    <a:pt x="259" y="41"/>
                    <a:pt x="20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9"/>
            <p:cNvSpPr/>
            <p:nvPr/>
          </p:nvSpPr>
          <p:spPr>
            <a:xfrm>
              <a:off x="1856050" y="2095050"/>
              <a:ext cx="11350" cy="10125"/>
            </a:xfrm>
            <a:custGeom>
              <a:avLst/>
              <a:gdLst/>
              <a:ahLst/>
              <a:cxnLst/>
              <a:rect l="l" t="t" r="r" b="b"/>
              <a:pathLst>
                <a:path w="454" h="405" extrusionOk="0">
                  <a:moveTo>
                    <a:pt x="98" y="0"/>
                  </a:moveTo>
                  <a:cubicBezTo>
                    <a:pt x="48" y="0"/>
                    <a:pt x="0" y="68"/>
                    <a:pt x="39" y="111"/>
                  </a:cubicBezTo>
                  <a:cubicBezTo>
                    <a:pt x="148" y="214"/>
                    <a:pt x="225" y="297"/>
                    <a:pt x="334" y="374"/>
                  </a:cubicBezTo>
                  <a:cubicBezTo>
                    <a:pt x="347" y="396"/>
                    <a:pt x="363" y="405"/>
                    <a:pt x="377" y="405"/>
                  </a:cubicBezTo>
                  <a:cubicBezTo>
                    <a:pt x="419" y="405"/>
                    <a:pt x="453" y="335"/>
                    <a:pt x="411" y="297"/>
                  </a:cubicBezTo>
                  <a:cubicBezTo>
                    <a:pt x="334" y="188"/>
                    <a:pt x="225" y="111"/>
                    <a:pt x="148" y="28"/>
                  </a:cubicBezTo>
                  <a:cubicBezTo>
                    <a:pt x="133" y="8"/>
                    <a:pt x="115"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9"/>
            <p:cNvSpPr/>
            <p:nvPr/>
          </p:nvSpPr>
          <p:spPr>
            <a:xfrm>
              <a:off x="1834225" y="2330975"/>
              <a:ext cx="350250" cy="121075"/>
            </a:xfrm>
            <a:custGeom>
              <a:avLst/>
              <a:gdLst/>
              <a:ahLst/>
              <a:cxnLst/>
              <a:rect l="l" t="t" r="r" b="b"/>
              <a:pathLst>
                <a:path w="14010" h="4843" extrusionOk="0">
                  <a:moveTo>
                    <a:pt x="1" y="0"/>
                  </a:moveTo>
                  <a:lnTo>
                    <a:pt x="1" y="0"/>
                  </a:lnTo>
                  <a:cubicBezTo>
                    <a:pt x="591" y="1174"/>
                    <a:pt x="3105" y="2457"/>
                    <a:pt x="4330" y="3098"/>
                  </a:cubicBezTo>
                  <a:cubicBezTo>
                    <a:pt x="5511" y="3688"/>
                    <a:pt x="6845" y="4221"/>
                    <a:pt x="8076" y="4593"/>
                  </a:cubicBezTo>
                  <a:cubicBezTo>
                    <a:pt x="8854" y="4787"/>
                    <a:pt x="9648" y="4842"/>
                    <a:pt x="10446" y="4842"/>
                  </a:cubicBezTo>
                  <a:cubicBezTo>
                    <a:pt x="11489" y="4842"/>
                    <a:pt x="12537" y="4748"/>
                    <a:pt x="13561" y="4748"/>
                  </a:cubicBezTo>
                  <a:cubicBezTo>
                    <a:pt x="13691" y="4748"/>
                    <a:pt x="13822" y="4750"/>
                    <a:pt x="13951" y="4753"/>
                  </a:cubicBezTo>
                  <a:lnTo>
                    <a:pt x="14009" y="4753"/>
                  </a:lnTo>
                  <a:cubicBezTo>
                    <a:pt x="10103" y="802"/>
                    <a:pt x="5190" y="3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9"/>
            <p:cNvSpPr/>
            <p:nvPr/>
          </p:nvSpPr>
          <p:spPr>
            <a:xfrm>
              <a:off x="1872150" y="2348000"/>
              <a:ext cx="311175" cy="104150"/>
            </a:xfrm>
            <a:custGeom>
              <a:avLst/>
              <a:gdLst/>
              <a:ahLst/>
              <a:cxnLst/>
              <a:rect l="l" t="t" r="r" b="b"/>
              <a:pathLst>
                <a:path w="12447" h="4166" extrusionOk="0">
                  <a:moveTo>
                    <a:pt x="123" y="1"/>
                  </a:moveTo>
                  <a:cubicBezTo>
                    <a:pt x="42" y="1"/>
                    <a:pt x="1" y="103"/>
                    <a:pt x="87" y="147"/>
                  </a:cubicBezTo>
                  <a:cubicBezTo>
                    <a:pt x="1960" y="948"/>
                    <a:pt x="3961" y="1378"/>
                    <a:pt x="5943" y="1936"/>
                  </a:cubicBezTo>
                  <a:cubicBezTo>
                    <a:pt x="8105" y="2578"/>
                    <a:pt x="10215" y="3379"/>
                    <a:pt x="12300" y="4155"/>
                  </a:cubicBezTo>
                  <a:cubicBezTo>
                    <a:pt x="12314" y="4162"/>
                    <a:pt x="12328" y="4165"/>
                    <a:pt x="12340" y="4165"/>
                  </a:cubicBezTo>
                  <a:cubicBezTo>
                    <a:pt x="12420" y="4165"/>
                    <a:pt x="12446" y="4039"/>
                    <a:pt x="12357" y="3995"/>
                  </a:cubicBezTo>
                  <a:cubicBezTo>
                    <a:pt x="10299" y="3245"/>
                    <a:pt x="8265" y="2469"/>
                    <a:pt x="6181" y="1859"/>
                  </a:cubicBezTo>
                  <a:cubicBezTo>
                    <a:pt x="4180" y="1243"/>
                    <a:pt x="2095" y="839"/>
                    <a:pt x="171" y="12"/>
                  </a:cubicBezTo>
                  <a:cubicBezTo>
                    <a:pt x="154" y="4"/>
                    <a:pt x="138"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9"/>
            <p:cNvSpPr/>
            <p:nvPr/>
          </p:nvSpPr>
          <p:spPr>
            <a:xfrm>
              <a:off x="2076625" y="2389075"/>
              <a:ext cx="43700" cy="50225"/>
            </a:xfrm>
            <a:custGeom>
              <a:avLst/>
              <a:gdLst/>
              <a:ahLst/>
              <a:cxnLst/>
              <a:rect l="l" t="t" r="r" b="b"/>
              <a:pathLst>
                <a:path w="1748" h="2009" extrusionOk="0">
                  <a:moveTo>
                    <a:pt x="126" y="1"/>
                  </a:moveTo>
                  <a:cubicBezTo>
                    <a:pt x="66" y="1"/>
                    <a:pt x="0" y="92"/>
                    <a:pt x="61" y="133"/>
                  </a:cubicBezTo>
                  <a:cubicBezTo>
                    <a:pt x="407" y="479"/>
                    <a:pt x="785" y="749"/>
                    <a:pt x="1132" y="1069"/>
                  </a:cubicBezTo>
                  <a:cubicBezTo>
                    <a:pt x="1343" y="1255"/>
                    <a:pt x="1638" y="1467"/>
                    <a:pt x="1266" y="1627"/>
                  </a:cubicBezTo>
                  <a:cubicBezTo>
                    <a:pt x="1023" y="1736"/>
                    <a:pt x="753" y="1762"/>
                    <a:pt x="516" y="1845"/>
                  </a:cubicBezTo>
                  <a:cubicBezTo>
                    <a:pt x="440" y="1892"/>
                    <a:pt x="460" y="2009"/>
                    <a:pt x="543" y="2009"/>
                  </a:cubicBezTo>
                  <a:cubicBezTo>
                    <a:pt x="550" y="2009"/>
                    <a:pt x="559" y="2008"/>
                    <a:pt x="567" y="2006"/>
                  </a:cubicBezTo>
                  <a:cubicBezTo>
                    <a:pt x="946" y="1871"/>
                    <a:pt x="1369" y="1820"/>
                    <a:pt x="1690" y="1550"/>
                  </a:cubicBezTo>
                  <a:cubicBezTo>
                    <a:pt x="1715" y="1550"/>
                    <a:pt x="1748" y="1499"/>
                    <a:pt x="1715" y="1467"/>
                  </a:cubicBezTo>
                  <a:cubicBezTo>
                    <a:pt x="1292" y="883"/>
                    <a:pt x="676" y="505"/>
                    <a:pt x="170" y="24"/>
                  </a:cubicBezTo>
                  <a:cubicBezTo>
                    <a:pt x="157" y="7"/>
                    <a:pt x="142"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9"/>
            <p:cNvSpPr/>
            <p:nvPr/>
          </p:nvSpPr>
          <p:spPr>
            <a:xfrm>
              <a:off x="2002175" y="2370200"/>
              <a:ext cx="55925" cy="47675"/>
            </a:xfrm>
            <a:custGeom>
              <a:avLst/>
              <a:gdLst/>
              <a:ahLst/>
              <a:cxnLst/>
              <a:rect l="l" t="t" r="r" b="b"/>
              <a:pathLst>
                <a:path w="2237" h="1907" extrusionOk="0">
                  <a:moveTo>
                    <a:pt x="1075" y="0"/>
                  </a:moveTo>
                  <a:cubicBezTo>
                    <a:pt x="1015" y="0"/>
                    <a:pt x="951" y="57"/>
                    <a:pt x="1005" y="112"/>
                  </a:cubicBezTo>
                  <a:cubicBezTo>
                    <a:pt x="1301" y="532"/>
                    <a:pt x="1690" y="908"/>
                    <a:pt x="2000" y="1341"/>
                  </a:cubicBezTo>
                  <a:lnTo>
                    <a:pt x="2000" y="1341"/>
                  </a:lnTo>
                  <a:cubicBezTo>
                    <a:pt x="1364" y="1484"/>
                    <a:pt x="708" y="1540"/>
                    <a:pt x="75" y="1741"/>
                  </a:cubicBezTo>
                  <a:cubicBezTo>
                    <a:pt x="1" y="1793"/>
                    <a:pt x="13" y="1906"/>
                    <a:pt x="95" y="1906"/>
                  </a:cubicBezTo>
                  <a:cubicBezTo>
                    <a:pt x="105" y="1906"/>
                    <a:pt x="115" y="1905"/>
                    <a:pt x="127" y="1901"/>
                  </a:cubicBezTo>
                  <a:cubicBezTo>
                    <a:pt x="794" y="1690"/>
                    <a:pt x="1486" y="1638"/>
                    <a:pt x="2160" y="1478"/>
                  </a:cubicBezTo>
                  <a:cubicBezTo>
                    <a:pt x="2211" y="1478"/>
                    <a:pt x="2237" y="1395"/>
                    <a:pt x="2211" y="1369"/>
                  </a:cubicBezTo>
                  <a:cubicBezTo>
                    <a:pt x="1891" y="888"/>
                    <a:pt x="1461" y="490"/>
                    <a:pt x="1140" y="35"/>
                  </a:cubicBezTo>
                  <a:cubicBezTo>
                    <a:pt x="1125" y="10"/>
                    <a:pt x="1100" y="0"/>
                    <a:pt x="1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9"/>
            <p:cNvSpPr/>
            <p:nvPr/>
          </p:nvSpPr>
          <p:spPr>
            <a:xfrm>
              <a:off x="1957375" y="2358400"/>
              <a:ext cx="34675" cy="38725"/>
            </a:xfrm>
            <a:custGeom>
              <a:avLst/>
              <a:gdLst/>
              <a:ahLst/>
              <a:cxnLst/>
              <a:rect l="l" t="t" r="r" b="b"/>
              <a:pathLst>
                <a:path w="1387" h="1549" extrusionOk="0">
                  <a:moveTo>
                    <a:pt x="804" y="0"/>
                  </a:moveTo>
                  <a:cubicBezTo>
                    <a:pt x="753" y="0"/>
                    <a:pt x="706" y="60"/>
                    <a:pt x="745" y="128"/>
                  </a:cubicBezTo>
                  <a:cubicBezTo>
                    <a:pt x="917" y="426"/>
                    <a:pt x="1134" y="750"/>
                    <a:pt x="1211" y="1093"/>
                  </a:cubicBezTo>
                  <a:lnTo>
                    <a:pt x="1211" y="1093"/>
                  </a:lnTo>
                  <a:cubicBezTo>
                    <a:pt x="857" y="1235"/>
                    <a:pt x="476" y="1313"/>
                    <a:pt x="71" y="1385"/>
                  </a:cubicBezTo>
                  <a:cubicBezTo>
                    <a:pt x="0" y="1409"/>
                    <a:pt x="17" y="1549"/>
                    <a:pt x="106" y="1549"/>
                  </a:cubicBezTo>
                  <a:cubicBezTo>
                    <a:pt x="114" y="1549"/>
                    <a:pt x="121" y="1548"/>
                    <a:pt x="129" y="1546"/>
                  </a:cubicBezTo>
                  <a:cubicBezTo>
                    <a:pt x="527" y="1469"/>
                    <a:pt x="931" y="1360"/>
                    <a:pt x="1329" y="1225"/>
                  </a:cubicBezTo>
                  <a:cubicBezTo>
                    <a:pt x="1386" y="1225"/>
                    <a:pt x="1386" y="1174"/>
                    <a:pt x="1386" y="1148"/>
                  </a:cubicBezTo>
                  <a:cubicBezTo>
                    <a:pt x="1303" y="744"/>
                    <a:pt x="1066" y="398"/>
                    <a:pt x="873" y="51"/>
                  </a:cubicBezTo>
                  <a:cubicBezTo>
                    <a:pt x="856" y="15"/>
                    <a:pt x="830"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9"/>
            <p:cNvSpPr/>
            <p:nvPr/>
          </p:nvSpPr>
          <p:spPr>
            <a:xfrm>
              <a:off x="1912650" y="2351950"/>
              <a:ext cx="21825" cy="27225"/>
            </a:xfrm>
            <a:custGeom>
              <a:avLst/>
              <a:gdLst/>
              <a:ahLst/>
              <a:cxnLst/>
              <a:rect l="l" t="t" r="r" b="b"/>
              <a:pathLst>
                <a:path w="873" h="1089" extrusionOk="0">
                  <a:moveTo>
                    <a:pt x="552" y="1"/>
                  </a:moveTo>
                  <a:cubicBezTo>
                    <a:pt x="506" y="1"/>
                    <a:pt x="460" y="36"/>
                    <a:pt x="475" y="98"/>
                  </a:cubicBezTo>
                  <a:cubicBezTo>
                    <a:pt x="547" y="318"/>
                    <a:pt x="646" y="517"/>
                    <a:pt x="701" y="740"/>
                  </a:cubicBezTo>
                  <a:lnTo>
                    <a:pt x="701" y="740"/>
                  </a:lnTo>
                  <a:cubicBezTo>
                    <a:pt x="502" y="827"/>
                    <a:pt x="289" y="873"/>
                    <a:pt x="71" y="925"/>
                  </a:cubicBezTo>
                  <a:cubicBezTo>
                    <a:pt x="1" y="972"/>
                    <a:pt x="16" y="1089"/>
                    <a:pt x="103" y="1089"/>
                  </a:cubicBezTo>
                  <a:cubicBezTo>
                    <a:pt x="111" y="1089"/>
                    <a:pt x="119" y="1088"/>
                    <a:pt x="129" y="1085"/>
                  </a:cubicBezTo>
                  <a:cubicBezTo>
                    <a:pt x="366" y="1002"/>
                    <a:pt x="610" y="951"/>
                    <a:pt x="847" y="842"/>
                  </a:cubicBezTo>
                  <a:cubicBezTo>
                    <a:pt x="873" y="816"/>
                    <a:pt x="873" y="790"/>
                    <a:pt x="873" y="765"/>
                  </a:cubicBezTo>
                  <a:cubicBezTo>
                    <a:pt x="821" y="521"/>
                    <a:pt x="712" y="284"/>
                    <a:pt x="635" y="66"/>
                  </a:cubicBezTo>
                  <a:cubicBezTo>
                    <a:pt x="624" y="21"/>
                    <a:pt x="588"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9"/>
            <p:cNvSpPr/>
            <p:nvPr/>
          </p:nvSpPr>
          <p:spPr>
            <a:xfrm>
              <a:off x="2004700" y="2371700"/>
              <a:ext cx="8675" cy="6750"/>
            </a:xfrm>
            <a:custGeom>
              <a:avLst/>
              <a:gdLst/>
              <a:ahLst/>
              <a:cxnLst/>
              <a:rect l="l" t="t" r="r" b="b"/>
              <a:pathLst>
                <a:path w="347" h="270" extrusionOk="0">
                  <a:moveTo>
                    <a:pt x="160" y="0"/>
                  </a:moveTo>
                  <a:cubicBezTo>
                    <a:pt x="0" y="0"/>
                    <a:pt x="0" y="270"/>
                    <a:pt x="160" y="270"/>
                  </a:cubicBezTo>
                  <a:cubicBezTo>
                    <a:pt x="346" y="270"/>
                    <a:pt x="346"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9"/>
            <p:cNvSpPr/>
            <p:nvPr/>
          </p:nvSpPr>
          <p:spPr>
            <a:xfrm>
              <a:off x="1996025" y="2362400"/>
              <a:ext cx="8700" cy="6600"/>
            </a:xfrm>
            <a:custGeom>
              <a:avLst/>
              <a:gdLst/>
              <a:ahLst/>
              <a:cxnLst/>
              <a:rect l="l" t="t" r="r" b="b"/>
              <a:pathLst>
                <a:path w="348" h="264" extrusionOk="0">
                  <a:moveTo>
                    <a:pt x="161" y="0"/>
                  </a:moveTo>
                  <a:cubicBezTo>
                    <a:pt x="1" y="0"/>
                    <a:pt x="1" y="263"/>
                    <a:pt x="161" y="263"/>
                  </a:cubicBezTo>
                  <a:cubicBezTo>
                    <a:pt x="347" y="263"/>
                    <a:pt x="34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9"/>
            <p:cNvSpPr/>
            <p:nvPr/>
          </p:nvSpPr>
          <p:spPr>
            <a:xfrm>
              <a:off x="1941825" y="2381000"/>
              <a:ext cx="8700" cy="6750"/>
            </a:xfrm>
            <a:custGeom>
              <a:avLst/>
              <a:gdLst/>
              <a:ahLst/>
              <a:cxnLst/>
              <a:rect l="l" t="t" r="r" b="b"/>
              <a:pathLst>
                <a:path w="348" h="270" extrusionOk="0">
                  <a:moveTo>
                    <a:pt x="161" y="0"/>
                  </a:moveTo>
                  <a:cubicBezTo>
                    <a:pt x="1" y="0"/>
                    <a:pt x="1" y="270"/>
                    <a:pt x="161" y="270"/>
                  </a:cubicBezTo>
                  <a:cubicBezTo>
                    <a:pt x="347" y="270"/>
                    <a:pt x="34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9"/>
            <p:cNvSpPr/>
            <p:nvPr/>
          </p:nvSpPr>
          <p:spPr>
            <a:xfrm>
              <a:off x="1932525" y="2386450"/>
              <a:ext cx="8700" cy="6600"/>
            </a:xfrm>
            <a:custGeom>
              <a:avLst/>
              <a:gdLst/>
              <a:ahLst/>
              <a:cxnLst/>
              <a:rect l="l" t="t" r="r" b="b"/>
              <a:pathLst>
                <a:path w="348" h="264" extrusionOk="0">
                  <a:moveTo>
                    <a:pt x="161" y="0"/>
                  </a:moveTo>
                  <a:cubicBezTo>
                    <a:pt x="1" y="0"/>
                    <a:pt x="1" y="263"/>
                    <a:pt x="161" y="263"/>
                  </a:cubicBezTo>
                  <a:cubicBezTo>
                    <a:pt x="347" y="263"/>
                    <a:pt x="34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9"/>
            <p:cNvSpPr/>
            <p:nvPr/>
          </p:nvSpPr>
          <p:spPr>
            <a:xfrm>
              <a:off x="1857650" y="2341550"/>
              <a:ext cx="8675" cy="6750"/>
            </a:xfrm>
            <a:custGeom>
              <a:avLst/>
              <a:gdLst/>
              <a:ahLst/>
              <a:cxnLst/>
              <a:rect l="l" t="t" r="r" b="b"/>
              <a:pathLst>
                <a:path w="347" h="270" extrusionOk="0">
                  <a:moveTo>
                    <a:pt x="161" y="1"/>
                  </a:moveTo>
                  <a:cubicBezTo>
                    <a:pt x="0" y="1"/>
                    <a:pt x="0" y="270"/>
                    <a:pt x="161" y="270"/>
                  </a:cubicBezTo>
                  <a:cubicBezTo>
                    <a:pt x="347" y="270"/>
                    <a:pt x="347"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9"/>
            <p:cNvSpPr/>
            <p:nvPr/>
          </p:nvSpPr>
          <p:spPr>
            <a:xfrm>
              <a:off x="2054075" y="2024225"/>
              <a:ext cx="215225" cy="318150"/>
            </a:xfrm>
            <a:custGeom>
              <a:avLst/>
              <a:gdLst/>
              <a:ahLst/>
              <a:cxnLst/>
              <a:rect l="l" t="t" r="r" b="b"/>
              <a:pathLst>
                <a:path w="8609" h="12726" extrusionOk="0">
                  <a:moveTo>
                    <a:pt x="1" y="0"/>
                  </a:moveTo>
                  <a:lnTo>
                    <a:pt x="1" y="0"/>
                  </a:lnTo>
                  <a:cubicBezTo>
                    <a:pt x="52" y="2675"/>
                    <a:pt x="1335" y="6094"/>
                    <a:pt x="3047" y="8127"/>
                  </a:cubicBezTo>
                  <a:cubicBezTo>
                    <a:pt x="3900" y="9140"/>
                    <a:pt x="4862" y="10000"/>
                    <a:pt x="5933" y="10801"/>
                  </a:cubicBezTo>
                  <a:cubicBezTo>
                    <a:pt x="6684" y="11385"/>
                    <a:pt x="7486" y="12347"/>
                    <a:pt x="8448" y="12565"/>
                  </a:cubicBezTo>
                  <a:lnTo>
                    <a:pt x="8448" y="12726"/>
                  </a:lnTo>
                  <a:cubicBezTo>
                    <a:pt x="8608" y="9782"/>
                    <a:pt x="8448" y="6895"/>
                    <a:pt x="6626" y="4439"/>
                  </a:cubicBezTo>
                  <a:cubicBezTo>
                    <a:pt x="5080" y="2406"/>
                    <a:pt x="2406" y="75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9"/>
            <p:cNvSpPr/>
            <p:nvPr/>
          </p:nvSpPr>
          <p:spPr>
            <a:xfrm>
              <a:off x="2081975" y="2058275"/>
              <a:ext cx="180375" cy="273925"/>
            </a:xfrm>
            <a:custGeom>
              <a:avLst/>
              <a:gdLst/>
              <a:ahLst/>
              <a:cxnLst/>
              <a:rect l="l" t="t" r="r" b="b"/>
              <a:pathLst>
                <a:path w="7215" h="10957" extrusionOk="0">
                  <a:moveTo>
                    <a:pt x="128" y="0"/>
                  </a:moveTo>
                  <a:cubicBezTo>
                    <a:pt x="61" y="0"/>
                    <a:pt x="1" y="77"/>
                    <a:pt x="58" y="139"/>
                  </a:cubicBezTo>
                  <a:cubicBezTo>
                    <a:pt x="1559" y="1550"/>
                    <a:pt x="2598" y="3449"/>
                    <a:pt x="3746" y="5136"/>
                  </a:cubicBezTo>
                  <a:cubicBezTo>
                    <a:pt x="5029" y="6951"/>
                    <a:pt x="6184" y="8875"/>
                    <a:pt x="7062" y="10908"/>
                  </a:cubicBezTo>
                  <a:cubicBezTo>
                    <a:pt x="7071" y="10942"/>
                    <a:pt x="7091" y="10956"/>
                    <a:pt x="7114" y="10956"/>
                  </a:cubicBezTo>
                  <a:cubicBezTo>
                    <a:pt x="7160" y="10956"/>
                    <a:pt x="7214" y="10898"/>
                    <a:pt x="7197" y="10825"/>
                  </a:cubicBezTo>
                  <a:cubicBezTo>
                    <a:pt x="6286" y="8715"/>
                    <a:pt x="5087" y="6791"/>
                    <a:pt x="3778" y="4892"/>
                  </a:cubicBezTo>
                  <a:cubicBezTo>
                    <a:pt x="2656" y="3263"/>
                    <a:pt x="1636" y="1390"/>
                    <a:pt x="193" y="30"/>
                  </a:cubicBezTo>
                  <a:cubicBezTo>
                    <a:pt x="174" y="9"/>
                    <a:pt x="150"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9"/>
            <p:cNvSpPr/>
            <p:nvPr/>
          </p:nvSpPr>
          <p:spPr>
            <a:xfrm>
              <a:off x="2186650" y="2235400"/>
              <a:ext cx="60200" cy="52175"/>
            </a:xfrm>
            <a:custGeom>
              <a:avLst/>
              <a:gdLst/>
              <a:ahLst/>
              <a:cxnLst/>
              <a:rect l="l" t="t" r="r" b="b"/>
              <a:pathLst>
                <a:path w="2408" h="2087" extrusionOk="0">
                  <a:moveTo>
                    <a:pt x="2333" y="1"/>
                  </a:moveTo>
                  <a:cubicBezTo>
                    <a:pt x="2293" y="1"/>
                    <a:pt x="2247" y="26"/>
                    <a:pt x="2234" y="78"/>
                  </a:cubicBezTo>
                  <a:cubicBezTo>
                    <a:pt x="2234" y="373"/>
                    <a:pt x="2208" y="668"/>
                    <a:pt x="2183" y="963"/>
                  </a:cubicBezTo>
                  <a:cubicBezTo>
                    <a:pt x="2157" y="1200"/>
                    <a:pt x="2183" y="1925"/>
                    <a:pt x="1913" y="1925"/>
                  </a:cubicBezTo>
                  <a:cubicBezTo>
                    <a:pt x="1323" y="1925"/>
                    <a:pt x="682" y="1630"/>
                    <a:pt x="175" y="1392"/>
                  </a:cubicBezTo>
                  <a:cubicBezTo>
                    <a:pt x="164" y="1389"/>
                    <a:pt x="154" y="1388"/>
                    <a:pt x="144" y="1388"/>
                  </a:cubicBezTo>
                  <a:cubicBezTo>
                    <a:pt x="57" y="1388"/>
                    <a:pt x="0" y="1501"/>
                    <a:pt x="98" y="1553"/>
                  </a:cubicBezTo>
                  <a:cubicBezTo>
                    <a:pt x="689" y="1805"/>
                    <a:pt x="1350" y="2087"/>
                    <a:pt x="2014" y="2087"/>
                  </a:cubicBezTo>
                  <a:cubicBezTo>
                    <a:pt x="2043" y="2087"/>
                    <a:pt x="2071" y="2086"/>
                    <a:pt x="2099" y="2085"/>
                  </a:cubicBezTo>
                  <a:cubicBezTo>
                    <a:pt x="2157" y="2085"/>
                    <a:pt x="2183" y="2059"/>
                    <a:pt x="2183" y="2034"/>
                  </a:cubicBezTo>
                  <a:cubicBezTo>
                    <a:pt x="2285" y="1392"/>
                    <a:pt x="2369" y="719"/>
                    <a:pt x="2394" y="78"/>
                  </a:cubicBezTo>
                  <a:cubicBezTo>
                    <a:pt x="2407" y="26"/>
                    <a:pt x="2373" y="1"/>
                    <a:pt x="2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9"/>
            <p:cNvSpPr/>
            <p:nvPr/>
          </p:nvSpPr>
          <p:spPr>
            <a:xfrm>
              <a:off x="2146550" y="2169225"/>
              <a:ext cx="67900" cy="63475"/>
            </a:xfrm>
            <a:custGeom>
              <a:avLst/>
              <a:gdLst/>
              <a:ahLst/>
              <a:cxnLst/>
              <a:rect l="l" t="t" r="r" b="b"/>
              <a:pathLst>
                <a:path w="2716" h="2539" extrusionOk="0">
                  <a:moveTo>
                    <a:pt x="2520" y="0"/>
                  </a:moveTo>
                  <a:cubicBezTo>
                    <a:pt x="2480" y="0"/>
                    <a:pt x="2433" y="27"/>
                    <a:pt x="2420" y="82"/>
                  </a:cubicBezTo>
                  <a:cubicBezTo>
                    <a:pt x="2420" y="428"/>
                    <a:pt x="2639" y="2378"/>
                    <a:pt x="2209" y="2378"/>
                  </a:cubicBezTo>
                  <a:cubicBezTo>
                    <a:pt x="1516" y="2353"/>
                    <a:pt x="740" y="2083"/>
                    <a:pt x="150" y="1737"/>
                  </a:cubicBezTo>
                  <a:cubicBezTo>
                    <a:pt x="140" y="1730"/>
                    <a:pt x="129" y="1727"/>
                    <a:pt x="119" y="1727"/>
                  </a:cubicBezTo>
                  <a:cubicBezTo>
                    <a:pt x="53" y="1727"/>
                    <a:pt x="1" y="1853"/>
                    <a:pt x="73" y="1897"/>
                  </a:cubicBezTo>
                  <a:cubicBezTo>
                    <a:pt x="766" y="2301"/>
                    <a:pt x="1619" y="2539"/>
                    <a:pt x="2420" y="2539"/>
                  </a:cubicBezTo>
                  <a:cubicBezTo>
                    <a:pt x="2478" y="2539"/>
                    <a:pt x="2504" y="2513"/>
                    <a:pt x="2504" y="2487"/>
                  </a:cubicBezTo>
                  <a:cubicBezTo>
                    <a:pt x="2716" y="1685"/>
                    <a:pt x="2555" y="884"/>
                    <a:pt x="2581" y="82"/>
                  </a:cubicBezTo>
                  <a:cubicBezTo>
                    <a:pt x="2594" y="27"/>
                    <a:pt x="2560" y="0"/>
                    <a:pt x="2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9"/>
            <p:cNvSpPr/>
            <p:nvPr/>
          </p:nvSpPr>
          <p:spPr>
            <a:xfrm>
              <a:off x="2113775" y="2127850"/>
              <a:ext cx="64600" cy="53125"/>
            </a:xfrm>
            <a:custGeom>
              <a:avLst/>
              <a:gdLst/>
              <a:ahLst/>
              <a:cxnLst/>
              <a:rect l="l" t="t" r="r" b="b"/>
              <a:pathLst>
                <a:path w="2584" h="2125" extrusionOk="0">
                  <a:moveTo>
                    <a:pt x="2426" y="0"/>
                  </a:moveTo>
                  <a:cubicBezTo>
                    <a:pt x="2386" y="0"/>
                    <a:pt x="2346" y="28"/>
                    <a:pt x="2346" y="82"/>
                  </a:cubicBezTo>
                  <a:cubicBezTo>
                    <a:pt x="2372" y="429"/>
                    <a:pt x="2583" y="1897"/>
                    <a:pt x="2154" y="1949"/>
                  </a:cubicBezTo>
                  <a:cubicBezTo>
                    <a:pt x="2074" y="1959"/>
                    <a:pt x="1993" y="1963"/>
                    <a:pt x="1911" y="1963"/>
                  </a:cubicBezTo>
                  <a:cubicBezTo>
                    <a:pt x="1310" y="1963"/>
                    <a:pt x="669" y="1718"/>
                    <a:pt x="127" y="1577"/>
                  </a:cubicBezTo>
                  <a:cubicBezTo>
                    <a:pt x="119" y="1575"/>
                    <a:pt x="111" y="1574"/>
                    <a:pt x="104" y="1574"/>
                  </a:cubicBezTo>
                  <a:cubicBezTo>
                    <a:pt x="15" y="1574"/>
                    <a:pt x="0" y="1713"/>
                    <a:pt x="101" y="1737"/>
                  </a:cubicBezTo>
                  <a:cubicBezTo>
                    <a:pt x="473" y="1814"/>
                    <a:pt x="845" y="1923"/>
                    <a:pt x="1224" y="2006"/>
                  </a:cubicBezTo>
                  <a:cubicBezTo>
                    <a:pt x="1456" y="2044"/>
                    <a:pt x="1757" y="2125"/>
                    <a:pt x="2027" y="2125"/>
                  </a:cubicBezTo>
                  <a:cubicBezTo>
                    <a:pt x="2129" y="2125"/>
                    <a:pt x="2226" y="2113"/>
                    <a:pt x="2314" y="2083"/>
                  </a:cubicBezTo>
                  <a:cubicBezTo>
                    <a:pt x="2558" y="1974"/>
                    <a:pt x="2532" y="1551"/>
                    <a:pt x="2532" y="1365"/>
                  </a:cubicBezTo>
                  <a:cubicBezTo>
                    <a:pt x="2558" y="935"/>
                    <a:pt x="2532" y="505"/>
                    <a:pt x="2506" y="82"/>
                  </a:cubicBezTo>
                  <a:cubicBezTo>
                    <a:pt x="2506" y="28"/>
                    <a:pt x="2466"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9"/>
            <p:cNvSpPr/>
            <p:nvPr/>
          </p:nvSpPr>
          <p:spPr>
            <a:xfrm>
              <a:off x="2080425" y="2081675"/>
              <a:ext cx="66525" cy="44475"/>
            </a:xfrm>
            <a:custGeom>
              <a:avLst/>
              <a:gdLst/>
              <a:ahLst/>
              <a:cxnLst/>
              <a:rect l="l" t="t" r="r" b="b"/>
              <a:pathLst>
                <a:path w="2661" h="1779" extrusionOk="0">
                  <a:moveTo>
                    <a:pt x="2285" y="0"/>
                  </a:moveTo>
                  <a:cubicBezTo>
                    <a:pt x="2245" y="0"/>
                    <a:pt x="2205" y="27"/>
                    <a:pt x="2205" y="82"/>
                  </a:cubicBezTo>
                  <a:cubicBezTo>
                    <a:pt x="2237" y="428"/>
                    <a:pt x="2474" y="1608"/>
                    <a:pt x="1968" y="1608"/>
                  </a:cubicBezTo>
                  <a:cubicBezTo>
                    <a:pt x="1377" y="1576"/>
                    <a:pt x="710" y="1256"/>
                    <a:pt x="178" y="1018"/>
                  </a:cubicBezTo>
                  <a:cubicBezTo>
                    <a:pt x="169" y="1016"/>
                    <a:pt x="160" y="1015"/>
                    <a:pt x="151" y="1015"/>
                  </a:cubicBezTo>
                  <a:cubicBezTo>
                    <a:pt x="57" y="1015"/>
                    <a:pt x="1" y="1132"/>
                    <a:pt x="95" y="1179"/>
                  </a:cubicBezTo>
                  <a:cubicBezTo>
                    <a:pt x="390" y="1313"/>
                    <a:pt x="710" y="1416"/>
                    <a:pt x="1031" y="1551"/>
                  </a:cubicBezTo>
                  <a:cubicBezTo>
                    <a:pt x="1309" y="1645"/>
                    <a:pt x="1670" y="1779"/>
                    <a:pt x="1987" y="1779"/>
                  </a:cubicBezTo>
                  <a:cubicBezTo>
                    <a:pt x="2035" y="1779"/>
                    <a:pt x="2082" y="1776"/>
                    <a:pt x="2128" y="1769"/>
                  </a:cubicBezTo>
                  <a:cubicBezTo>
                    <a:pt x="2660" y="1660"/>
                    <a:pt x="2397" y="454"/>
                    <a:pt x="2365" y="82"/>
                  </a:cubicBezTo>
                  <a:cubicBezTo>
                    <a:pt x="2365" y="27"/>
                    <a:pt x="2325" y="0"/>
                    <a:pt x="2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9"/>
            <p:cNvSpPr/>
            <p:nvPr/>
          </p:nvSpPr>
          <p:spPr>
            <a:xfrm>
              <a:off x="2164400" y="2105050"/>
              <a:ext cx="8675" cy="6750"/>
            </a:xfrm>
            <a:custGeom>
              <a:avLst/>
              <a:gdLst/>
              <a:ahLst/>
              <a:cxnLst/>
              <a:rect l="l" t="t" r="r" b="b"/>
              <a:pathLst>
                <a:path w="347" h="270" extrusionOk="0">
                  <a:moveTo>
                    <a:pt x="161" y="0"/>
                  </a:moveTo>
                  <a:cubicBezTo>
                    <a:pt x="0" y="0"/>
                    <a:pt x="0" y="269"/>
                    <a:pt x="161" y="269"/>
                  </a:cubicBezTo>
                  <a:cubicBezTo>
                    <a:pt x="347" y="269"/>
                    <a:pt x="34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9"/>
            <p:cNvSpPr/>
            <p:nvPr/>
          </p:nvSpPr>
          <p:spPr>
            <a:xfrm>
              <a:off x="2154925" y="2095100"/>
              <a:ext cx="8700" cy="6750"/>
            </a:xfrm>
            <a:custGeom>
              <a:avLst/>
              <a:gdLst/>
              <a:ahLst/>
              <a:cxnLst/>
              <a:rect l="l" t="t" r="r" b="b"/>
              <a:pathLst>
                <a:path w="348" h="270" extrusionOk="0">
                  <a:moveTo>
                    <a:pt x="161" y="0"/>
                  </a:moveTo>
                  <a:cubicBezTo>
                    <a:pt x="1" y="0"/>
                    <a:pt x="1" y="270"/>
                    <a:pt x="161" y="270"/>
                  </a:cubicBezTo>
                  <a:cubicBezTo>
                    <a:pt x="347" y="270"/>
                    <a:pt x="34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9"/>
            <p:cNvSpPr/>
            <p:nvPr/>
          </p:nvSpPr>
          <p:spPr>
            <a:xfrm>
              <a:off x="2152375" y="2109050"/>
              <a:ext cx="8675" cy="6750"/>
            </a:xfrm>
            <a:custGeom>
              <a:avLst/>
              <a:gdLst/>
              <a:ahLst/>
              <a:cxnLst/>
              <a:rect l="l" t="t" r="r" b="b"/>
              <a:pathLst>
                <a:path w="347" h="270" extrusionOk="0">
                  <a:moveTo>
                    <a:pt x="161" y="0"/>
                  </a:moveTo>
                  <a:cubicBezTo>
                    <a:pt x="0" y="0"/>
                    <a:pt x="0" y="270"/>
                    <a:pt x="161" y="270"/>
                  </a:cubicBezTo>
                  <a:cubicBezTo>
                    <a:pt x="347" y="270"/>
                    <a:pt x="34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9"/>
            <p:cNvSpPr/>
            <p:nvPr/>
          </p:nvSpPr>
          <p:spPr>
            <a:xfrm>
              <a:off x="2110850" y="2146575"/>
              <a:ext cx="8675" cy="6600"/>
            </a:xfrm>
            <a:custGeom>
              <a:avLst/>
              <a:gdLst/>
              <a:ahLst/>
              <a:cxnLst/>
              <a:rect l="l" t="t" r="r" b="b"/>
              <a:pathLst>
                <a:path w="347" h="264" extrusionOk="0">
                  <a:moveTo>
                    <a:pt x="160" y="0"/>
                  </a:moveTo>
                  <a:cubicBezTo>
                    <a:pt x="0" y="0"/>
                    <a:pt x="0" y="263"/>
                    <a:pt x="160" y="263"/>
                  </a:cubicBezTo>
                  <a:cubicBezTo>
                    <a:pt x="346" y="263"/>
                    <a:pt x="346"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9"/>
            <p:cNvSpPr/>
            <p:nvPr/>
          </p:nvSpPr>
          <p:spPr>
            <a:xfrm>
              <a:off x="2101550" y="2133900"/>
              <a:ext cx="8675" cy="6600"/>
            </a:xfrm>
            <a:custGeom>
              <a:avLst/>
              <a:gdLst/>
              <a:ahLst/>
              <a:cxnLst/>
              <a:rect l="l" t="t" r="r" b="b"/>
              <a:pathLst>
                <a:path w="347" h="264" extrusionOk="0">
                  <a:moveTo>
                    <a:pt x="160" y="1"/>
                  </a:moveTo>
                  <a:cubicBezTo>
                    <a:pt x="0" y="1"/>
                    <a:pt x="0" y="263"/>
                    <a:pt x="160" y="263"/>
                  </a:cubicBezTo>
                  <a:cubicBezTo>
                    <a:pt x="346" y="263"/>
                    <a:pt x="346"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9"/>
            <p:cNvSpPr/>
            <p:nvPr/>
          </p:nvSpPr>
          <p:spPr>
            <a:xfrm>
              <a:off x="2096900" y="2147850"/>
              <a:ext cx="8675" cy="6750"/>
            </a:xfrm>
            <a:custGeom>
              <a:avLst/>
              <a:gdLst/>
              <a:ahLst/>
              <a:cxnLst/>
              <a:rect l="l" t="t" r="r" b="b"/>
              <a:pathLst>
                <a:path w="347" h="270" extrusionOk="0">
                  <a:moveTo>
                    <a:pt x="160" y="1"/>
                  </a:moveTo>
                  <a:cubicBezTo>
                    <a:pt x="0" y="1"/>
                    <a:pt x="0" y="270"/>
                    <a:pt x="160" y="270"/>
                  </a:cubicBezTo>
                  <a:cubicBezTo>
                    <a:pt x="346" y="270"/>
                    <a:pt x="346"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9"/>
            <p:cNvSpPr/>
            <p:nvPr/>
          </p:nvSpPr>
          <p:spPr>
            <a:xfrm>
              <a:off x="2184450" y="2246150"/>
              <a:ext cx="8675" cy="6600"/>
            </a:xfrm>
            <a:custGeom>
              <a:avLst/>
              <a:gdLst/>
              <a:ahLst/>
              <a:cxnLst/>
              <a:rect l="l" t="t" r="r" b="b"/>
              <a:pathLst>
                <a:path w="347" h="264" extrusionOk="0">
                  <a:moveTo>
                    <a:pt x="160" y="0"/>
                  </a:moveTo>
                  <a:cubicBezTo>
                    <a:pt x="0" y="0"/>
                    <a:pt x="0" y="263"/>
                    <a:pt x="160" y="263"/>
                  </a:cubicBezTo>
                  <a:cubicBezTo>
                    <a:pt x="346" y="263"/>
                    <a:pt x="346"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9"/>
            <p:cNvSpPr/>
            <p:nvPr/>
          </p:nvSpPr>
          <p:spPr>
            <a:xfrm>
              <a:off x="2170325" y="2242125"/>
              <a:ext cx="8700" cy="6600"/>
            </a:xfrm>
            <a:custGeom>
              <a:avLst/>
              <a:gdLst/>
              <a:ahLst/>
              <a:cxnLst/>
              <a:rect l="l" t="t" r="r" b="b"/>
              <a:pathLst>
                <a:path w="348" h="264" extrusionOk="0">
                  <a:moveTo>
                    <a:pt x="161" y="1"/>
                  </a:moveTo>
                  <a:cubicBezTo>
                    <a:pt x="1" y="1"/>
                    <a:pt x="1" y="264"/>
                    <a:pt x="161" y="264"/>
                  </a:cubicBezTo>
                  <a:cubicBezTo>
                    <a:pt x="347" y="264"/>
                    <a:pt x="347"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9"/>
            <p:cNvSpPr/>
            <p:nvPr/>
          </p:nvSpPr>
          <p:spPr>
            <a:xfrm>
              <a:off x="2230450" y="2201250"/>
              <a:ext cx="8700" cy="6750"/>
            </a:xfrm>
            <a:custGeom>
              <a:avLst/>
              <a:gdLst/>
              <a:ahLst/>
              <a:cxnLst/>
              <a:rect l="l" t="t" r="r" b="b"/>
              <a:pathLst>
                <a:path w="348" h="270" extrusionOk="0">
                  <a:moveTo>
                    <a:pt x="161" y="0"/>
                  </a:moveTo>
                  <a:cubicBezTo>
                    <a:pt x="1" y="0"/>
                    <a:pt x="1" y="270"/>
                    <a:pt x="161" y="270"/>
                  </a:cubicBezTo>
                  <a:cubicBezTo>
                    <a:pt x="347" y="270"/>
                    <a:pt x="34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9"/>
            <p:cNvSpPr/>
            <p:nvPr/>
          </p:nvSpPr>
          <p:spPr>
            <a:xfrm>
              <a:off x="2227725" y="2186025"/>
              <a:ext cx="8850" cy="6600"/>
            </a:xfrm>
            <a:custGeom>
              <a:avLst/>
              <a:gdLst/>
              <a:ahLst/>
              <a:cxnLst/>
              <a:rect l="l" t="t" r="r" b="b"/>
              <a:pathLst>
                <a:path w="354" h="264" extrusionOk="0">
                  <a:moveTo>
                    <a:pt x="161" y="0"/>
                  </a:moveTo>
                  <a:cubicBezTo>
                    <a:pt x="1" y="0"/>
                    <a:pt x="1" y="263"/>
                    <a:pt x="161" y="263"/>
                  </a:cubicBezTo>
                  <a:cubicBezTo>
                    <a:pt x="354" y="263"/>
                    <a:pt x="354"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9"/>
            <p:cNvSpPr/>
            <p:nvPr/>
          </p:nvSpPr>
          <p:spPr>
            <a:xfrm>
              <a:off x="2068825" y="2068950"/>
              <a:ext cx="8675" cy="6775"/>
            </a:xfrm>
            <a:custGeom>
              <a:avLst/>
              <a:gdLst/>
              <a:ahLst/>
              <a:cxnLst/>
              <a:rect l="l" t="t" r="r" b="b"/>
              <a:pathLst>
                <a:path w="347" h="271" extrusionOk="0">
                  <a:moveTo>
                    <a:pt x="161" y="1"/>
                  </a:moveTo>
                  <a:cubicBezTo>
                    <a:pt x="1" y="1"/>
                    <a:pt x="1" y="270"/>
                    <a:pt x="161" y="270"/>
                  </a:cubicBezTo>
                  <a:cubicBezTo>
                    <a:pt x="347" y="270"/>
                    <a:pt x="347"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9"/>
            <p:cNvSpPr/>
            <p:nvPr/>
          </p:nvSpPr>
          <p:spPr>
            <a:xfrm>
              <a:off x="1995225" y="2199400"/>
              <a:ext cx="280650" cy="251225"/>
            </a:xfrm>
            <a:custGeom>
              <a:avLst/>
              <a:gdLst/>
              <a:ahLst/>
              <a:cxnLst/>
              <a:rect l="l" t="t" r="r" b="b"/>
              <a:pathLst>
                <a:path w="11226" h="10049" extrusionOk="0">
                  <a:moveTo>
                    <a:pt x="2440" y="1"/>
                  </a:moveTo>
                  <a:cubicBezTo>
                    <a:pt x="2209" y="1"/>
                    <a:pt x="1997" y="115"/>
                    <a:pt x="1822" y="395"/>
                  </a:cubicBezTo>
                  <a:cubicBezTo>
                    <a:pt x="1476" y="985"/>
                    <a:pt x="3105" y="2832"/>
                    <a:pt x="3451" y="3390"/>
                  </a:cubicBezTo>
                  <a:cubicBezTo>
                    <a:pt x="2329" y="3499"/>
                    <a:pt x="1" y="3660"/>
                    <a:pt x="1553" y="5263"/>
                  </a:cubicBezTo>
                  <a:cubicBezTo>
                    <a:pt x="2329" y="6039"/>
                    <a:pt x="4041" y="6277"/>
                    <a:pt x="5029" y="6758"/>
                  </a:cubicBezTo>
                  <a:cubicBezTo>
                    <a:pt x="3849" y="7373"/>
                    <a:pt x="2034" y="8284"/>
                    <a:pt x="4202" y="9214"/>
                  </a:cubicBezTo>
                  <a:cubicBezTo>
                    <a:pt x="5587" y="9913"/>
                    <a:pt x="9410" y="9939"/>
                    <a:pt x="10962" y="10048"/>
                  </a:cubicBezTo>
                  <a:cubicBezTo>
                    <a:pt x="11039" y="8445"/>
                    <a:pt x="11225" y="4885"/>
                    <a:pt x="10827" y="3281"/>
                  </a:cubicBezTo>
                  <a:cubicBezTo>
                    <a:pt x="10542" y="2268"/>
                    <a:pt x="10212" y="1874"/>
                    <a:pt x="9891" y="1874"/>
                  </a:cubicBezTo>
                  <a:cubicBezTo>
                    <a:pt x="9367" y="1874"/>
                    <a:pt x="8868" y="2922"/>
                    <a:pt x="8634" y="4032"/>
                  </a:cubicBezTo>
                  <a:cubicBezTo>
                    <a:pt x="8009" y="2070"/>
                    <a:pt x="7295" y="108"/>
                    <a:pt x="6469" y="108"/>
                  </a:cubicBezTo>
                  <a:cubicBezTo>
                    <a:pt x="6023" y="108"/>
                    <a:pt x="5544" y="680"/>
                    <a:pt x="5029" y="2133"/>
                  </a:cubicBezTo>
                  <a:cubicBezTo>
                    <a:pt x="4623" y="1856"/>
                    <a:pt x="3373" y="1"/>
                    <a:pt x="2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9"/>
            <p:cNvSpPr/>
            <p:nvPr/>
          </p:nvSpPr>
          <p:spPr>
            <a:xfrm>
              <a:off x="2059350" y="2218275"/>
              <a:ext cx="211900" cy="238125"/>
            </a:xfrm>
            <a:custGeom>
              <a:avLst/>
              <a:gdLst/>
              <a:ahLst/>
              <a:cxnLst/>
              <a:rect l="l" t="t" r="r" b="b"/>
              <a:pathLst>
                <a:path w="8476" h="9525" extrusionOk="0">
                  <a:moveTo>
                    <a:pt x="188" y="1"/>
                  </a:moveTo>
                  <a:cubicBezTo>
                    <a:pt x="92" y="1"/>
                    <a:pt x="0" y="146"/>
                    <a:pt x="85" y="230"/>
                  </a:cubicBezTo>
                  <a:cubicBezTo>
                    <a:pt x="2650" y="3463"/>
                    <a:pt x="5376" y="6509"/>
                    <a:pt x="8211" y="9479"/>
                  </a:cubicBezTo>
                  <a:cubicBezTo>
                    <a:pt x="8236" y="9511"/>
                    <a:pt x="8265" y="9525"/>
                    <a:pt x="8294" y="9525"/>
                  </a:cubicBezTo>
                  <a:cubicBezTo>
                    <a:pt x="8386" y="9525"/>
                    <a:pt x="8475" y="9391"/>
                    <a:pt x="8397" y="9293"/>
                  </a:cubicBezTo>
                  <a:cubicBezTo>
                    <a:pt x="5588" y="6323"/>
                    <a:pt x="2836" y="3251"/>
                    <a:pt x="271" y="44"/>
                  </a:cubicBezTo>
                  <a:cubicBezTo>
                    <a:pt x="246" y="13"/>
                    <a:pt x="217"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9"/>
            <p:cNvSpPr/>
            <p:nvPr/>
          </p:nvSpPr>
          <p:spPr>
            <a:xfrm>
              <a:off x="2067375" y="2244425"/>
              <a:ext cx="95600" cy="89575"/>
            </a:xfrm>
            <a:custGeom>
              <a:avLst/>
              <a:gdLst/>
              <a:ahLst/>
              <a:cxnLst/>
              <a:rect l="l" t="t" r="r" b="b"/>
              <a:pathLst>
                <a:path w="3824" h="3583" extrusionOk="0">
                  <a:moveTo>
                    <a:pt x="3532" y="0"/>
                  </a:moveTo>
                  <a:cubicBezTo>
                    <a:pt x="3466" y="0"/>
                    <a:pt x="3400" y="40"/>
                    <a:pt x="3400" y="121"/>
                  </a:cubicBezTo>
                  <a:cubicBezTo>
                    <a:pt x="3425" y="1175"/>
                    <a:pt x="3550" y="2253"/>
                    <a:pt x="3463" y="3309"/>
                  </a:cubicBezTo>
                  <a:lnTo>
                    <a:pt x="3463" y="3309"/>
                  </a:lnTo>
                  <a:cubicBezTo>
                    <a:pt x="3347" y="3315"/>
                    <a:pt x="3231" y="3317"/>
                    <a:pt x="3115" y="3317"/>
                  </a:cubicBezTo>
                  <a:cubicBezTo>
                    <a:pt x="2143" y="3317"/>
                    <a:pt x="1155" y="3142"/>
                    <a:pt x="161" y="3142"/>
                  </a:cubicBezTo>
                  <a:cubicBezTo>
                    <a:pt x="1" y="3142"/>
                    <a:pt x="1" y="3405"/>
                    <a:pt x="161" y="3405"/>
                  </a:cubicBezTo>
                  <a:cubicBezTo>
                    <a:pt x="1147" y="3405"/>
                    <a:pt x="2128" y="3582"/>
                    <a:pt x="3093" y="3582"/>
                  </a:cubicBezTo>
                  <a:cubicBezTo>
                    <a:pt x="3258" y="3582"/>
                    <a:pt x="3422" y="3577"/>
                    <a:pt x="3586" y="3565"/>
                  </a:cubicBezTo>
                  <a:cubicBezTo>
                    <a:pt x="3663" y="3565"/>
                    <a:pt x="3721" y="3514"/>
                    <a:pt x="3721" y="3437"/>
                  </a:cubicBezTo>
                  <a:cubicBezTo>
                    <a:pt x="3824" y="2340"/>
                    <a:pt x="3689" y="1217"/>
                    <a:pt x="3663" y="121"/>
                  </a:cubicBezTo>
                  <a:cubicBezTo>
                    <a:pt x="3663" y="40"/>
                    <a:pt x="3598" y="0"/>
                    <a:pt x="3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9"/>
            <p:cNvSpPr/>
            <p:nvPr/>
          </p:nvSpPr>
          <p:spPr>
            <a:xfrm>
              <a:off x="2134250" y="2321875"/>
              <a:ext cx="100875" cy="91850"/>
            </a:xfrm>
            <a:custGeom>
              <a:avLst/>
              <a:gdLst/>
              <a:ahLst/>
              <a:cxnLst/>
              <a:rect l="l" t="t" r="r" b="b"/>
              <a:pathLst>
                <a:path w="4035" h="3674" extrusionOk="0">
                  <a:moveTo>
                    <a:pt x="3849" y="0"/>
                  </a:moveTo>
                  <a:cubicBezTo>
                    <a:pt x="3782" y="0"/>
                    <a:pt x="3714" y="40"/>
                    <a:pt x="3714" y="121"/>
                  </a:cubicBezTo>
                  <a:cubicBezTo>
                    <a:pt x="3740" y="1192"/>
                    <a:pt x="3772" y="2288"/>
                    <a:pt x="3612" y="3353"/>
                  </a:cubicBezTo>
                  <a:cubicBezTo>
                    <a:pt x="3598" y="3398"/>
                    <a:pt x="3334" y="3412"/>
                    <a:pt x="3017" y="3412"/>
                  </a:cubicBezTo>
                  <a:cubicBezTo>
                    <a:pt x="2570" y="3412"/>
                    <a:pt x="2019" y="3385"/>
                    <a:pt x="1925" y="3385"/>
                  </a:cubicBezTo>
                  <a:cubicBezTo>
                    <a:pt x="1779" y="3392"/>
                    <a:pt x="1635" y="3395"/>
                    <a:pt x="1490" y="3395"/>
                  </a:cubicBezTo>
                  <a:cubicBezTo>
                    <a:pt x="1047" y="3395"/>
                    <a:pt x="606" y="3365"/>
                    <a:pt x="161" y="3302"/>
                  </a:cubicBezTo>
                  <a:cubicBezTo>
                    <a:pt x="154" y="3301"/>
                    <a:pt x="147" y="3300"/>
                    <a:pt x="140" y="3300"/>
                  </a:cubicBezTo>
                  <a:cubicBezTo>
                    <a:pt x="1" y="3300"/>
                    <a:pt x="8" y="3547"/>
                    <a:pt x="161" y="3571"/>
                  </a:cubicBezTo>
                  <a:cubicBezTo>
                    <a:pt x="731" y="3649"/>
                    <a:pt x="1303" y="3663"/>
                    <a:pt x="1876" y="3663"/>
                  </a:cubicBezTo>
                  <a:cubicBezTo>
                    <a:pt x="2207" y="3663"/>
                    <a:pt x="2538" y="3659"/>
                    <a:pt x="2870" y="3659"/>
                  </a:cubicBezTo>
                  <a:cubicBezTo>
                    <a:pt x="3143" y="3659"/>
                    <a:pt x="3416" y="3662"/>
                    <a:pt x="3689" y="3674"/>
                  </a:cubicBezTo>
                  <a:cubicBezTo>
                    <a:pt x="3740" y="3674"/>
                    <a:pt x="3823" y="3623"/>
                    <a:pt x="3823" y="3571"/>
                  </a:cubicBezTo>
                  <a:cubicBezTo>
                    <a:pt x="4035" y="2449"/>
                    <a:pt x="4009" y="1269"/>
                    <a:pt x="3984" y="121"/>
                  </a:cubicBezTo>
                  <a:cubicBezTo>
                    <a:pt x="3984" y="40"/>
                    <a:pt x="3916" y="0"/>
                    <a:pt x="3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9"/>
            <p:cNvSpPr/>
            <p:nvPr/>
          </p:nvSpPr>
          <p:spPr>
            <a:xfrm>
              <a:off x="2173700" y="2292800"/>
              <a:ext cx="12700" cy="10125"/>
            </a:xfrm>
            <a:custGeom>
              <a:avLst/>
              <a:gdLst/>
              <a:ahLst/>
              <a:cxnLst/>
              <a:rect l="l" t="t" r="r" b="b"/>
              <a:pathLst>
                <a:path w="508" h="405" extrusionOk="0">
                  <a:moveTo>
                    <a:pt x="238" y="1"/>
                  </a:moveTo>
                  <a:cubicBezTo>
                    <a:pt x="0" y="1"/>
                    <a:pt x="0" y="405"/>
                    <a:pt x="238" y="405"/>
                  </a:cubicBezTo>
                  <a:cubicBezTo>
                    <a:pt x="507" y="405"/>
                    <a:pt x="507" y="1"/>
                    <a:pt x="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9"/>
            <p:cNvSpPr/>
            <p:nvPr/>
          </p:nvSpPr>
          <p:spPr>
            <a:xfrm>
              <a:off x="2173700" y="2267475"/>
              <a:ext cx="12700" cy="9950"/>
            </a:xfrm>
            <a:custGeom>
              <a:avLst/>
              <a:gdLst/>
              <a:ahLst/>
              <a:cxnLst/>
              <a:rect l="l" t="t" r="r" b="b"/>
              <a:pathLst>
                <a:path w="508" h="398" extrusionOk="0">
                  <a:moveTo>
                    <a:pt x="238" y="0"/>
                  </a:moveTo>
                  <a:cubicBezTo>
                    <a:pt x="0" y="0"/>
                    <a:pt x="0" y="398"/>
                    <a:pt x="238" y="398"/>
                  </a:cubicBezTo>
                  <a:cubicBezTo>
                    <a:pt x="507" y="398"/>
                    <a:pt x="507"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9"/>
            <p:cNvSpPr/>
            <p:nvPr/>
          </p:nvSpPr>
          <p:spPr>
            <a:xfrm>
              <a:off x="2128325" y="2271475"/>
              <a:ext cx="12675" cy="9975"/>
            </a:xfrm>
            <a:custGeom>
              <a:avLst/>
              <a:gdLst/>
              <a:ahLst/>
              <a:cxnLst/>
              <a:rect l="l" t="t" r="r" b="b"/>
              <a:pathLst>
                <a:path w="507" h="399" extrusionOk="0">
                  <a:moveTo>
                    <a:pt x="238" y="1"/>
                  </a:moveTo>
                  <a:cubicBezTo>
                    <a:pt x="0" y="1"/>
                    <a:pt x="0" y="398"/>
                    <a:pt x="238" y="398"/>
                  </a:cubicBezTo>
                  <a:cubicBezTo>
                    <a:pt x="507" y="398"/>
                    <a:pt x="507" y="1"/>
                    <a:pt x="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9"/>
            <p:cNvSpPr/>
            <p:nvPr/>
          </p:nvSpPr>
          <p:spPr>
            <a:xfrm>
              <a:off x="2061450" y="2299550"/>
              <a:ext cx="12700" cy="9950"/>
            </a:xfrm>
            <a:custGeom>
              <a:avLst/>
              <a:gdLst/>
              <a:ahLst/>
              <a:cxnLst/>
              <a:rect l="l" t="t" r="r" b="b"/>
              <a:pathLst>
                <a:path w="508" h="398" extrusionOk="0">
                  <a:moveTo>
                    <a:pt x="238" y="0"/>
                  </a:moveTo>
                  <a:cubicBezTo>
                    <a:pt x="1" y="0"/>
                    <a:pt x="1" y="398"/>
                    <a:pt x="238" y="398"/>
                  </a:cubicBezTo>
                  <a:cubicBezTo>
                    <a:pt x="507" y="398"/>
                    <a:pt x="507"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9"/>
            <p:cNvSpPr/>
            <p:nvPr/>
          </p:nvSpPr>
          <p:spPr>
            <a:xfrm>
              <a:off x="2041400" y="2307550"/>
              <a:ext cx="12700" cy="9975"/>
            </a:xfrm>
            <a:custGeom>
              <a:avLst/>
              <a:gdLst/>
              <a:ahLst/>
              <a:cxnLst/>
              <a:rect l="l" t="t" r="r" b="b"/>
              <a:pathLst>
                <a:path w="508" h="399" extrusionOk="0">
                  <a:moveTo>
                    <a:pt x="238" y="1"/>
                  </a:moveTo>
                  <a:cubicBezTo>
                    <a:pt x="1" y="1"/>
                    <a:pt x="1" y="398"/>
                    <a:pt x="238" y="398"/>
                  </a:cubicBezTo>
                  <a:cubicBezTo>
                    <a:pt x="508" y="398"/>
                    <a:pt x="508" y="1"/>
                    <a:pt x="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9"/>
            <p:cNvSpPr/>
            <p:nvPr/>
          </p:nvSpPr>
          <p:spPr>
            <a:xfrm>
              <a:off x="2149650" y="2370425"/>
              <a:ext cx="12675" cy="9950"/>
            </a:xfrm>
            <a:custGeom>
              <a:avLst/>
              <a:gdLst/>
              <a:ahLst/>
              <a:cxnLst/>
              <a:rect l="l" t="t" r="r" b="b"/>
              <a:pathLst>
                <a:path w="507" h="398" extrusionOk="0">
                  <a:moveTo>
                    <a:pt x="238" y="0"/>
                  </a:moveTo>
                  <a:cubicBezTo>
                    <a:pt x="0" y="0"/>
                    <a:pt x="0" y="398"/>
                    <a:pt x="238" y="398"/>
                  </a:cubicBezTo>
                  <a:cubicBezTo>
                    <a:pt x="507" y="398"/>
                    <a:pt x="507"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9"/>
            <p:cNvSpPr/>
            <p:nvPr/>
          </p:nvSpPr>
          <p:spPr>
            <a:xfrm>
              <a:off x="2094800" y="2397025"/>
              <a:ext cx="12700" cy="10125"/>
            </a:xfrm>
            <a:custGeom>
              <a:avLst/>
              <a:gdLst/>
              <a:ahLst/>
              <a:cxnLst/>
              <a:rect l="l" t="t" r="r" b="b"/>
              <a:pathLst>
                <a:path w="508" h="405" extrusionOk="0">
                  <a:moveTo>
                    <a:pt x="244" y="1"/>
                  </a:moveTo>
                  <a:cubicBezTo>
                    <a:pt x="1" y="1"/>
                    <a:pt x="1" y="405"/>
                    <a:pt x="244" y="405"/>
                  </a:cubicBezTo>
                  <a:cubicBezTo>
                    <a:pt x="507" y="405"/>
                    <a:pt x="507" y="1"/>
                    <a:pt x="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9"/>
            <p:cNvSpPr/>
            <p:nvPr/>
          </p:nvSpPr>
          <p:spPr>
            <a:xfrm>
              <a:off x="2228525" y="2280775"/>
              <a:ext cx="12700" cy="10125"/>
            </a:xfrm>
            <a:custGeom>
              <a:avLst/>
              <a:gdLst/>
              <a:ahLst/>
              <a:cxnLst/>
              <a:rect l="l" t="t" r="r" b="b"/>
              <a:pathLst>
                <a:path w="508" h="405" extrusionOk="0">
                  <a:moveTo>
                    <a:pt x="238" y="1"/>
                  </a:moveTo>
                  <a:cubicBezTo>
                    <a:pt x="1" y="1"/>
                    <a:pt x="1" y="405"/>
                    <a:pt x="238" y="405"/>
                  </a:cubicBezTo>
                  <a:cubicBezTo>
                    <a:pt x="508" y="405"/>
                    <a:pt x="508" y="1"/>
                    <a:pt x="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9"/>
            <p:cNvSpPr/>
            <p:nvPr/>
          </p:nvSpPr>
          <p:spPr>
            <a:xfrm>
              <a:off x="2244575" y="2377000"/>
              <a:ext cx="12700" cy="10125"/>
            </a:xfrm>
            <a:custGeom>
              <a:avLst/>
              <a:gdLst/>
              <a:ahLst/>
              <a:cxnLst/>
              <a:rect l="l" t="t" r="r" b="b"/>
              <a:pathLst>
                <a:path w="508" h="405" extrusionOk="0">
                  <a:moveTo>
                    <a:pt x="238" y="0"/>
                  </a:moveTo>
                  <a:cubicBezTo>
                    <a:pt x="0" y="0"/>
                    <a:pt x="0" y="404"/>
                    <a:pt x="238" y="404"/>
                  </a:cubicBezTo>
                  <a:cubicBezTo>
                    <a:pt x="507" y="404"/>
                    <a:pt x="507"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9"/>
            <p:cNvSpPr/>
            <p:nvPr/>
          </p:nvSpPr>
          <p:spPr>
            <a:xfrm>
              <a:off x="1937175" y="2266825"/>
              <a:ext cx="12050" cy="9325"/>
            </a:xfrm>
            <a:custGeom>
              <a:avLst/>
              <a:gdLst/>
              <a:ahLst/>
              <a:cxnLst/>
              <a:rect l="l" t="t" r="r" b="b"/>
              <a:pathLst>
                <a:path w="482" h="373" extrusionOk="0">
                  <a:moveTo>
                    <a:pt x="238" y="1"/>
                  </a:moveTo>
                  <a:cubicBezTo>
                    <a:pt x="1" y="1"/>
                    <a:pt x="1" y="373"/>
                    <a:pt x="238" y="373"/>
                  </a:cubicBezTo>
                  <a:cubicBezTo>
                    <a:pt x="482" y="373"/>
                    <a:pt x="482"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9"/>
            <p:cNvSpPr/>
            <p:nvPr/>
          </p:nvSpPr>
          <p:spPr>
            <a:xfrm>
              <a:off x="1945850" y="2253350"/>
              <a:ext cx="11400" cy="8850"/>
            </a:xfrm>
            <a:custGeom>
              <a:avLst/>
              <a:gdLst/>
              <a:ahLst/>
              <a:cxnLst/>
              <a:rect l="l" t="t" r="r" b="b"/>
              <a:pathLst>
                <a:path w="456" h="354" extrusionOk="0">
                  <a:moveTo>
                    <a:pt x="212" y="1"/>
                  </a:moveTo>
                  <a:cubicBezTo>
                    <a:pt x="0" y="1"/>
                    <a:pt x="0" y="354"/>
                    <a:pt x="212" y="354"/>
                  </a:cubicBezTo>
                  <a:cubicBezTo>
                    <a:pt x="455" y="354"/>
                    <a:pt x="455" y="1"/>
                    <a:pt x="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9"/>
            <p:cNvSpPr/>
            <p:nvPr/>
          </p:nvSpPr>
          <p:spPr>
            <a:xfrm>
              <a:off x="1951925" y="2268750"/>
              <a:ext cx="12050" cy="8675"/>
            </a:xfrm>
            <a:custGeom>
              <a:avLst/>
              <a:gdLst/>
              <a:ahLst/>
              <a:cxnLst/>
              <a:rect l="l" t="t" r="r" b="b"/>
              <a:pathLst>
                <a:path w="482" h="347" extrusionOk="0">
                  <a:moveTo>
                    <a:pt x="238" y="1"/>
                  </a:moveTo>
                  <a:cubicBezTo>
                    <a:pt x="1" y="1"/>
                    <a:pt x="1" y="347"/>
                    <a:pt x="238" y="347"/>
                  </a:cubicBezTo>
                  <a:cubicBezTo>
                    <a:pt x="482" y="347"/>
                    <a:pt x="482"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5" name="Google Shape;1785;p9"/>
          <p:cNvGrpSpPr/>
          <p:nvPr/>
        </p:nvGrpSpPr>
        <p:grpSpPr>
          <a:xfrm>
            <a:off x="-92431" y="-208934"/>
            <a:ext cx="3469333" cy="3446355"/>
            <a:chOff x="231375" y="1093650"/>
            <a:chExt cx="506354" cy="503000"/>
          </a:xfrm>
        </p:grpSpPr>
        <p:sp>
          <p:nvSpPr>
            <p:cNvPr id="1786" name="Google Shape;1786;p9"/>
            <p:cNvSpPr/>
            <p:nvPr/>
          </p:nvSpPr>
          <p:spPr>
            <a:xfrm>
              <a:off x="504775" y="1315050"/>
              <a:ext cx="158300" cy="84475"/>
            </a:xfrm>
            <a:custGeom>
              <a:avLst/>
              <a:gdLst/>
              <a:ahLst/>
              <a:cxnLst/>
              <a:rect l="l" t="t" r="r" b="b"/>
              <a:pathLst>
                <a:path w="6332" h="3379" extrusionOk="0">
                  <a:moveTo>
                    <a:pt x="5875" y="156"/>
                  </a:moveTo>
                  <a:cubicBezTo>
                    <a:pt x="5953" y="348"/>
                    <a:pt x="6047" y="545"/>
                    <a:pt x="6145" y="736"/>
                  </a:cubicBezTo>
                  <a:cubicBezTo>
                    <a:pt x="6196" y="871"/>
                    <a:pt x="5933" y="922"/>
                    <a:pt x="5799" y="973"/>
                  </a:cubicBezTo>
                  <a:cubicBezTo>
                    <a:pt x="5318" y="1217"/>
                    <a:pt x="4837" y="1403"/>
                    <a:pt x="4356" y="1589"/>
                  </a:cubicBezTo>
                  <a:cubicBezTo>
                    <a:pt x="3981" y="1748"/>
                    <a:pt x="398" y="3219"/>
                    <a:pt x="322" y="3219"/>
                  </a:cubicBezTo>
                  <a:cubicBezTo>
                    <a:pt x="322" y="3219"/>
                    <a:pt x="321" y="3219"/>
                    <a:pt x="321" y="3218"/>
                  </a:cubicBezTo>
                  <a:cubicBezTo>
                    <a:pt x="238" y="3032"/>
                    <a:pt x="212" y="2846"/>
                    <a:pt x="161" y="2660"/>
                  </a:cubicBezTo>
                  <a:cubicBezTo>
                    <a:pt x="103" y="2416"/>
                    <a:pt x="1014" y="2128"/>
                    <a:pt x="1174" y="2070"/>
                  </a:cubicBezTo>
                  <a:cubicBezTo>
                    <a:pt x="1816" y="1775"/>
                    <a:pt x="2431" y="1512"/>
                    <a:pt x="3073" y="1243"/>
                  </a:cubicBezTo>
                  <a:cubicBezTo>
                    <a:pt x="4000" y="874"/>
                    <a:pt x="4953" y="500"/>
                    <a:pt x="5875" y="156"/>
                  </a:cubicBezTo>
                  <a:close/>
                  <a:moveTo>
                    <a:pt x="5903" y="1"/>
                  </a:moveTo>
                  <a:cubicBezTo>
                    <a:pt x="5886" y="1"/>
                    <a:pt x="5869" y="7"/>
                    <a:pt x="5857" y="18"/>
                  </a:cubicBezTo>
                  <a:lnTo>
                    <a:pt x="5857" y="18"/>
                  </a:lnTo>
                  <a:cubicBezTo>
                    <a:pt x="3888" y="741"/>
                    <a:pt x="1944" y="1566"/>
                    <a:pt x="26" y="2449"/>
                  </a:cubicBezTo>
                  <a:cubicBezTo>
                    <a:pt x="0" y="2449"/>
                    <a:pt x="0" y="2500"/>
                    <a:pt x="0" y="2526"/>
                  </a:cubicBezTo>
                  <a:cubicBezTo>
                    <a:pt x="52" y="2795"/>
                    <a:pt x="103" y="3058"/>
                    <a:pt x="212" y="3327"/>
                  </a:cubicBezTo>
                  <a:cubicBezTo>
                    <a:pt x="238" y="3353"/>
                    <a:pt x="263" y="3379"/>
                    <a:pt x="289" y="3379"/>
                  </a:cubicBezTo>
                  <a:cubicBezTo>
                    <a:pt x="2297" y="2577"/>
                    <a:pt x="4381" y="1884"/>
                    <a:pt x="6305" y="896"/>
                  </a:cubicBezTo>
                  <a:cubicBezTo>
                    <a:pt x="6331" y="871"/>
                    <a:pt x="6331" y="845"/>
                    <a:pt x="6331" y="813"/>
                  </a:cubicBezTo>
                  <a:cubicBezTo>
                    <a:pt x="6196" y="550"/>
                    <a:pt x="6062" y="306"/>
                    <a:pt x="5959" y="43"/>
                  </a:cubicBezTo>
                  <a:cubicBezTo>
                    <a:pt x="5950" y="13"/>
                    <a:pt x="5927" y="1"/>
                    <a:pt x="5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9"/>
            <p:cNvSpPr/>
            <p:nvPr/>
          </p:nvSpPr>
          <p:spPr>
            <a:xfrm>
              <a:off x="472700" y="1376100"/>
              <a:ext cx="41175" cy="34800"/>
            </a:xfrm>
            <a:custGeom>
              <a:avLst/>
              <a:gdLst/>
              <a:ahLst/>
              <a:cxnLst/>
              <a:rect l="l" t="t" r="r" b="b"/>
              <a:pathLst>
                <a:path w="1647" h="1392" extrusionOk="0">
                  <a:moveTo>
                    <a:pt x="1362" y="1"/>
                  </a:moveTo>
                  <a:cubicBezTo>
                    <a:pt x="1354" y="1"/>
                    <a:pt x="1345" y="3"/>
                    <a:pt x="1335" y="7"/>
                  </a:cubicBezTo>
                  <a:cubicBezTo>
                    <a:pt x="879" y="109"/>
                    <a:pt x="482" y="295"/>
                    <a:pt x="52" y="456"/>
                  </a:cubicBezTo>
                  <a:cubicBezTo>
                    <a:pt x="26" y="488"/>
                    <a:pt x="1" y="513"/>
                    <a:pt x="1" y="539"/>
                  </a:cubicBezTo>
                  <a:cubicBezTo>
                    <a:pt x="103" y="808"/>
                    <a:pt x="187" y="1071"/>
                    <a:pt x="264" y="1341"/>
                  </a:cubicBezTo>
                  <a:cubicBezTo>
                    <a:pt x="289" y="1366"/>
                    <a:pt x="321" y="1392"/>
                    <a:pt x="347" y="1392"/>
                  </a:cubicBezTo>
                  <a:cubicBezTo>
                    <a:pt x="770" y="1232"/>
                    <a:pt x="1174" y="1097"/>
                    <a:pt x="1572" y="937"/>
                  </a:cubicBezTo>
                  <a:cubicBezTo>
                    <a:pt x="1647" y="914"/>
                    <a:pt x="1634" y="803"/>
                    <a:pt x="1571" y="803"/>
                  </a:cubicBezTo>
                  <a:cubicBezTo>
                    <a:pt x="1563" y="803"/>
                    <a:pt x="1555" y="805"/>
                    <a:pt x="1546" y="808"/>
                  </a:cubicBezTo>
                  <a:cubicBezTo>
                    <a:pt x="1164" y="962"/>
                    <a:pt x="776" y="1117"/>
                    <a:pt x="370" y="1242"/>
                  </a:cubicBezTo>
                  <a:lnTo>
                    <a:pt x="370" y="1242"/>
                  </a:lnTo>
                  <a:cubicBezTo>
                    <a:pt x="287" y="1017"/>
                    <a:pt x="237" y="792"/>
                    <a:pt x="152" y="571"/>
                  </a:cubicBezTo>
                  <a:lnTo>
                    <a:pt x="152" y="571"/>
                  </a:lnTo>
                  <a:cubicBezTo>
                    <a:pt x="541" y="415"/>
                    <a:pt x="948" y="238"/>
                    <a:pt x="1360" y="109"/>
                  </a:cubicBezTo>
                  <a:cubicBezTo>
                    <a:pt x="1433" y="87"/>
                    <a:pt x="1418" y="1"/>
                    <a:pt x="1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9"/>
            <p:cNvSpPr/>
            <p:nvPr/>
          </p:nvSpPr>
          <p:spPr>
            <a:xfrm>
              <a:off x="515850" y="1329250"/>
              <a:ext cx="129500" cy="56025"/>
            </a:xfrm>
            <a:custGeom>
              <a:avLst/>
              <a:gdLst/>
              <a:ahLst/>
              <a:cxnLst/>
              <a:rect l="l" t="t" r="r" b="b"/>
              <a:pathLst>
                <a:path w="5180" h="2241" extrusionOk="0">
                  <a:moveTo>
                    <a:pt x="4996" y="0"/>
                  </a:moveTo>
                  <a:cubicBezTo>
                    <a:pt x="4982" y="0"/>
                    <a:pt x="4967" y="3"/>
                    <a:pt x="4952" y="8"/>
                  </a:cubicBezTo>
                  <a:cubicBezTo>
                    <a:pt x="3348" y="675"/>
                    <a:pt x="1745" y="1290"/>
                    <a:pt x="141" y="1958"/>
                  </a:cubicBezTo>
                  <a:cubicBezTo>
                    <a:pt x="1" y="2030"/>
                    <a:pt x="47" y="2241"/>
                    <a:pt x="168" y="2241"/>
                  </a:cubicBezTo>
                  <a:cubicBezTo>
                    <a:pt x="186" y="2241"/>
                    <a:pt x="204" y="2237"/>
                    <a:pt x="225" y="2227"/>
                  </a:cubicBezTo>
                  <a:cubicBezTo>
                    <a:pt x="1828" y="1560"/>
                    <a:pt x="3432" y="918"/>
                    <a:pt x="5035" y="277"/>
                  </a:cubicBezTo>
                  <a:cubicBezTo>
                    <a:pt x="5180" y="202"/>
                    <a:pt x="5126" y="0"/>
                    <a:pt x="4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9"/>
            <p:cNvSpPr/>
            <p:nvPr/>
          </p:nvSpPr>
          <p:spPr>
            <a:xfrm>
              <a:off x="231375" y="1405425"/>
              <a:ext cx="266050" cy="191225"/>
            </a:xfrm>
            <a:custGeom>
              <a:avLst/>
              <a:gdLst/>
              <a:ahLst/>
              <a:cxnLst/>
              <a:rect l="l" t="t" r="r" b="b"/>
              <a:pathLst>
                <a:path w="10642" h="7649" extrusionOk="0">
                  <a:moveTo>
                    <a:pt x="6432" y="140"/>
                  </a:moveTo>
                  <a:cubicBezTo>
                    <a:pt x="7868" y="140"/>
                    <a:pt x="9293" y="684"/>
                    <a:pt x="10000" y="2041"/>
                  </a:cubicBezTo>
                  <a:cubicBezTo>
                    <a:pt x="10558" y="3080"/>
                    <a:pt x="10641" y="4709"/>
                    <a:pt x="9461" y="5376"/>
                  </a:cubicBezTo>
                  <a:cubicBezTo>
                    <a:pt x="9219" y="5515"/>
                    <a:pt x="8971" y="5563"/>
                    <a:pt x="8720" y="5563"/>
                  </a:cubicBezTo>
                  <a:cubicBezTo>
                    <a:pt x="8393" y="5563"/>
                    <a:pt x="8060" y="5481"/>
                    <a:pt x="7729" y="5408"/>
                  </a:cubicBezTo>
                  <a:cubicBezTo>
                    <a:pt x="7398" y="5318"/>
                    <a:pt x="7066" y="5227"/>
                    <a:pt x="6739" y="5227"/>
                  </a:cubicBezTo>
                  <a:cubicBezTo>
                    <a:pt x="6486" y="5227"/>
                    <a:pt x="6235" y="5282"/>
                    <a:pt x="5991" y="5434"/>
                  </a:cubicBezTo>
                  <a:cubicBezTo>
                    <a:pt x="5941" y="5456"/>
                    <a:pt x="5915" y="5497"/>
                    <a:pt x="5876" y="5525"/>
                  </a:cubicBezTo>
                  <a:lnTo>
                    <a:pt x="5876" y="5525"/>
                  </a:lnTo>
                  <a:cubicBezTo>
                    <a:pt x="5869" y="5527"/>
                    <a:pt x="5862" y="5530"/>
                    <a:pt x="5857" y="5536"/>
                  </a:cubicBezTo>
                  <a:cubicBezTo>
                    <a:pt x="5080" y="6396"/>
                    <a:pt x="4144" y="7249"/>
                    <a:pt x="2996" y="7492"/>
                  </a:cubicBezTo>
                  <a:cubicBezTo>
                    <a:pt x="2863" y="7519"/>
                    <a:pt x="2737" y="7532"/>
                    <a:pt x="2618" y="7532"/>
                  </a:cubicBezTo>
                  <a:cubicBezTo>
                    <a:pt x="1197" y="7532"/>
                    <a:pt x="708" y="5730"/>
                    <a:pt x="802" y="4523"/>
                  </a:cubicBezTo>
                  <a:cubicBezTo>
                    <a:pt x="1020" y="2201"/>
                    <a:pt x="2945" y="783"/>
                    <a:pt x="5055" y="302"/>
                  </a:cubicBezTo>
                  <a:cubicBezTo>
                    <a:pt x="5499" y="197"/>
                    <a:pt x="5966" y="140"/>
                    <a:pt x="6432" y="140"/>
                  </a:cubicBezTo>
                  <a:close/>
                  <a:moveTo>
                    <a:pt x="6392" y="1"/>
                  </a:moveTo>
                  <a:cubicBezTo>
                    <a:pt x="4973" y="1"/>
                    <a:pt x="3505" y="494"/>
                    <a:pt x="2406" y="1341"/>
                  </a:cubicBezTo>
                  <a:cubicBezTo>
                    <a:pt x="860" y="2547"/>
                    <a:pt x="1" y="5029"/>
                    <a:pt x="1155" y="6793"/>
                  </a:cubicBezTo>
                  <a:cubicBezTo>
                    <a:pt x="1549" y="7410"/>
                    <a:pt x="2055" y="7648"/>
                    <a:pt x="2596" y="7648"/>
                  </a:cubicBezTo>
                  <a:cubicBezTo>
                    <a:pt x="3817" y="7648"/>
                    <a:pt x="5224" y="6440"/>
                    <a:pt x="5966" y="5645"/>
                  </a:cubicBezTo>
                  <a:cubicBezTo>
                    <a:pt x="6210" y="5433"/>
                    <a:pt x="6477" y="5359"/>
                    <a:pt x="6753" y="5359"/>
                  </a:cubicBezTo>
                  <a:cubicBezTo>
                    <a:pt x="7205" y="5359"/>
                    <a:pt x="7682" y="5556"/>
                    <a:pt x="8127" y="5671"/>
                  </a:cubicBezTo>
                  <a:cubicBezTo>
                    <a:pt x="8271" y="5703"/>
                    <a:pt x="8414" y="5719"/>
                    <a:pt x="8557" y="5719"/>
                  </a:cubicBezTo>
                  <a:cubicBezTo>
                    <a:pt x="8893" y="5719"/>
                    <a:pt x="9225" y="5633"/>
                    <a:pt x="9545" y="5485"/>
                  </a:cubicBezTo>
                  <a:cubicBezTo>
                    <a:pt x="10398" y="5055"/>
                    <a:pt x="10616" y="3990"/>
                    <a:pt x="10481" y="3105"/>
                  </a:cubicBezTo>
                  <a:cubicBezTo>
                    <a:pt x="10263" y="1399"/>
                    <a:pt x="8878" y="302"/>
                    <a:pt x="7216" y="59"/>
                  </a:cubicBezTo>
                  <a:cubicBezTo>
                    <a:pt x="6945" y="20"/>
                    <a:pt x="6669" y="1"/>
                    <a:pt x="6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9"/>
            <p:cNvSpPr/>
            <p:nvPr/>
          </p:nvSpPr>
          <p:spPr>
            <a:xfrm>
              <a:off x="311550" y="1531075"/>
              <a:ext cx="35400" cy="30850"/>
            </a:xfrm>
            <a:custGeom>
              <a:avLst/>
              <a:gdLst/>
              <a:ahLst/>
              <a:cxnLst/>
              <a:rect l="l" t="t" r="r" b="b"/>
              <a:pathLst>
                <a:path w="1416" h="1234" extrusionOk="0">
                  <a:moveTo>
                    <a:pt x="884" y="138"/>
                  </a:moveTo>
                  <a:cubicBezTo>
                    <a:pt x="1133" y="145"/>
                    <a:pt x="1281" y="255"/>
                    <a:pt x="1206" y="510"/>
                  </a:cubicBezTo>
                  <a:cubicBezTo>
                    <a:pt x="1123" y="754"/>
                    <a:pt x="963" y="940"/>
                    <a:pt x="751" y="1049"/>
                  </a:cubicBezTo>
                  <a:cubicBezTo>
                    <a:pt x="684" y="1085"/>
                    <a:pt x="616" y="1101"/>
                    <a:pt x="553" y="1101"/>
                  </a:cubicBezTo>
                  <a:cubicBezTo>
                    <a:pt x="290" y="1101"/>
                    <a:pt x="95" y="826"/>
                    <a:pt x="244" y="568"/>
                  </a:cubicBezTo>
                  <a:cubicBezTo>
                    <a:pt x="379" y="350"/>
                    <a:pt x="641" y="190"/>
                    <a:pt x="884" y="138"/>
                  </a:cubicBezTo>
                  <a:close/>
                  <a:moveTo>
                    <a:pt x="879" y="0"/>
                  </a:moveTo>
                  <a:cubicBezTo>
                    <a:pt x="873" y="0"/>
                    <a:pt x="867" y="1"/>
                    <a:pt x="860" y="3"/>
                  </a:cubicBezTo>
                  <a:cubicBezTo>
                    <a:pt x="847" y="3"/>
                    <a:pt x="836" y="7"/>
                    <a:pt x="826" y="13"/>
                  </a:cubicBezTo>
                  <a:lnTo>
                    <a:pt x="826" y="13"/>
                  </a:lnTo>
                  <a:cubicBezTo>
                    <a:pt x="513" y="103"/>
                    <a:pt x="157" y="335"/>
                    <a:pt x="58" y="645"/>
                  </a:cubicBezTo>
                  <a:cubicBezTo>
                    <a:pt x="1" y="805"/>
                    <a:pt x="84" y="991"/>
                    <a:pt x="193" y="1100"/>
                  </a:cubicBezTo>
                  <a:cubicBezTo>
                    <a:pt x="281" y="1193"/>
                    <a:pt x="400" y="1234"/>
                    <a:pt x="525" y="1234"/>
                  </a:cubicBezTo>
                  <a:cubicBezTo>
                    <a:pt x="583" y="1234"/>
                    <a:pt x="642" y="1225"/>
                    <a:pt x="700" y="1209"/>
                  </a:cubicBezTo>
                  <a:cubicBezTo>
                    <a:pt x="1020" y="1126"/>
                    <a:pt x="1283" y="805"/>
                    <a:pt x="1341" y="484"/>
                  </a:cubicBezTo>
                  <a:cubicBezTo>
                    <a:pt x="1415" y="176"/>
                    <a:pt x="1199" y="16"/>
                    <a:pt x="898" y="4"/>
                  </a:cubicBezTo>
                  <a:lnTo>
                    <a:pt x="898" y="4"/>
                  </a:lnTo>
                  <a:cubicBezTo>
                    <a:pt x="892" y="2"/>
                    <a:pt x="886" y="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9"/>
            <p:cNvSpPr/>
            <p:nvPr/>
          </p:nvSpPr>
          <p:spPr>
            <a:xfrm>
              <a:off x="265525" y="1473250"/>
              <a:ext cx="66900" cy="46550"/>
            </a:xfrm>
            <a:custGeom>
              <a:avLst/>
              <a:gdLst/>
              <a:ahLst/>
              <a:cxnLst/>
              <a:rect l="l" t="t" r="r" b="b"/>
              <a:pathLst>
                <a:path w="2676" h="1862" extrusionOk="0">
                  <a:moveTo>
                    <a:pt x="951" y="1"/>
                  </a:moveTo>
                  <a:cubicBezTo>
                    <a:pt x="874" y="1"/>
                    <a:pt x="806" y="43"/>
                    <a:pt x="777" y="155"/>
                  </a:cubicBezTo>
                  <a:cubicBezTo>
                    <a:pt x="694" y="315"/>
                    <a:pt x="912" y="662"/>
                    <a:pt x="559" y="713"/>
                  </a:cubicBezTo>
                  <a:cubicBezTo>
                    <a:pt x="373" y="739"/>
                    <a:pt x="1" y="931"/>
                    <a:pt x="161" y="1220"/>
                  </a:cubicBezTo>
                  <a:cubicBezTo>
                    <a:pt x="210" y="1306"/>
                    <a:pt x="262" y="1331"/>
                    <a:pt x="320" y="1331"/>
                  </a:cubicBezTo>
                  <a:cubicBezTo>
                    <a:pt x="391" y="1331"/>
                    <a:pt x="470" y="1292"/>
                    <a:pt x="559" y="1277"/>
                  </a:cubicBezTo>
                  <a:cubicBezTo>
                    <a:pt x="587" y="1272"/>
                    <a:pt x="611" y="1270"/>
                    <a:pt x="634" y="1270"/>
                  </a:cubicBezTo>
                  <a:cubicBezTo>
                    <a:pt x="978" y="1270"/>
                    <a:pt x="724" y="1837"/>
                    <a:pt x="1200" y="1861"/>
                  </a:cubicBezTo>
                  <a:cubicBezTo>
                    <a:pt x="1361" y="1861"/>
                    <a:pt x="1553" y="1701"/>
                    <a:pt x="1579" y="1515"/>
                  </a:cubicBezTo>
                  <a:cubicBezTo>
                    <a:pt x="1579" y="1380"/>
                    <a:pt x="1361" y="1252"/>
                    <a:pt x="1470" y="1091"/>
                  </a:cubicBezTo>
                  <a:cubicBezTo>
                    <a:pt x="1604" y="873"/>
                    <a:pt x="2675" y="931"/>
                    <a:pt x="2162" y="418"/>
                  </a:cubicBezTo>
                  <a:cubicBezTo>
                    <a:pt x="2072" y="328"/>
                    <a:pt x="1991" y="291"/>
                    <a:pt x="1914" y="291"/>
                  </a:cubicBezTo>
                  <a:cubicBezTo>
                    <a:pt x="1809" y="291"/>
                    <a:pt x="1711" y="358"/>
                    <a:pt x="1604" y="450"/>
                  </a:cubicBezTo>
                  <a:cubicBezTo>
                    <a:pt x="1507" y="506"/>
                    <a:pt x="1449" y="531"/>
                    <a:pt x="1413" y="531"/>
                  </a:cubicBezTo>
                  <a:cubicBezTo>
                    <a:pt x="1330" y="531"/>
                    <a:pt x="1360" y="402"/>
                    <a:pt x="1284" y="232"/>
                  </a:cubicBezTo>
                  <a:cubicBezTo>
                    <a:pt x="1232" y="116"/>
                    <a:pt x="1078" y="1"/>
                    <a:pt x="951" y="1"/>
                  </a:cubicBez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9"/>
            <p:cNvSpPr/>
            <p:nvPr/>
          </p:nvSpPr>
          <p:spPr>
            <a:xfrm>
              <a:off x="338325" y="1426900"/>
              <a:ext cx="66900" cy="46225"/>
            </a:xfrm>
            <a:custGeom>
              <a:avLst/>
              <a:gdLst/>
              <a:ahLst/>
              <a:cxnLst/>
              <a:rect l="l" t="t" r="r" b="b"/>
              <a:pathLst>
                <a:path w="2676" h="1849" extrusionOk="0">
                  <a:moveTo>
                    <a:pt x="981" y="1"/>
                  </a:moveTo>
                  <a:cubicBezTo>
                    <a:pt x="898" y="1"/>
                    <a:pt x="819" y="46"/>
                    <a:pt x="777" y="162"/>
                  </a:cubicBezTo>
                  <a:cubicBezTo>
                    <a:pt x="693" y="322"/>
                    <a:pt x="912" y="643"/>
                    <a:pt x="565" y="726"/>
                  </a:cubicBezTo>
                  <a:cubicBezTo>
                    <a:pt x="373" y="752"/>
                    <a:pt x="1" y="938"/>
                    <a:pt x="161" y="1207"/>
                  </a:cubicBezTo>
                  <a:cubicBezTo>
                    <a:pt x="209" y="1289"/>
                    <a:pt x="267" y="1314"/>
                    <a:pt x="328" y="1314"/>
                  </a:cubicBezTo>
                  <a:cubicBezTo>
                    <a:pt x="406" y="1314"/>
                    <a:pt x="490" y="1273"/>
                    <a:pt x="565" y="1259"/>
                  </a:cubicBezTo>
                  <a:cubicBezTo>
                    <a:pt x="584" y="1257"/>
                    <a:pt x="601" y="1256"/>
                    <a:pt x="617" y="1256"/>
                  </a:cubicBezTo>
                  <a:cubicBezTo>
                    <a:pt x="1023" y="1256"/>
                    <a:pt x="744" y="1849"/>
                    <a:pt x="1207" y="1849"/>
                  </a:cubicBezTo>
                  <a:cubicBezTo>
                    <a:pt x="1367" y="1849"/>
                    <a:pt x="1553" y="1714"/>
                    <a:pt x="1579" y="1528"/>
                  </a:cubicBezTo>
                  <a:cubicBezTo>
                    <a:pt x="1579" y="1368"/>
                    <a:pt x="1367" y="1233"/>
                    <a:pt x="1495" y="1072"/>
                  </a:cubicBezTo>
                  <a:cubicBezTo>
                    <a:pt x="1630" y="861"/>
                    <a:pt x="2675" y="938"/>
                    <a:pt x="2169" y="405"/>
                  </a:cubicBezTo>
                  <a:cubicBezTo>
                    <a:pt x="2079" y="316"/>
                    <a:pt x="1999" y="281"/>
                    <a:pt x="1923" y="281"/>
                  </a:cubicBezTo>
                  <a:cubicBezTo>
                    <a:pt x="1814" y="281"/>
                    <a:pt x="1714" y="352"/>
                    <a:pt x="1604" y="431"/>
                  </a:cubicBezTo>
                  <a:cubicBezTo>
                    <a:pt x="1508" y="492"/>
                    <a:pt x="1452" y="518"/>
                    <a:pt x="1417" y="518"/>
                  </a:cubicBezTo>
                  <a:cubicBezTo>
                    <a:pt x="1343" y="518"/>
                    <a:pt x="1357" y="405"/>
                    <a:pt x="1284" y="245"/>
                  </a:cubicBezTo>
                  <a:cubicBezTo>
                    <a:pt x="1252" y="112"/>
                    <a:pt x="1111" y="1"/>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9"/>
            <p:cNvSpPr/>
            <p:nvPr/>
          </p:nvSpPr>
          <p:spPr>
            <a:xfrm>
              <a:off x="411775" y="1453200"/>
              <a:ext cx="66875" cy="46550"/>
            </a:xfrm>
            <a:custGeom>
              <a:avLst/>
              <a:gdLst/>
              <a:ahLst/>
              <a:cxnLst/>
              <a:rect l="l" t="t" r="r" b="b"/>
              <a:pathLst>
                <a:path w="2675" h="1862" extrusionOk="0">
                  <a:moveTo>
                    <a:pt x="973" y="1"/>
                  </a:moveTo>
                  <a:cubicBezTo>
                    <a:pt x="893" y="1"/>
                    <a:pt x="818" y="44"/>
                    <a:pt x="776" y="155"/>
                  </a:cubicBezTo>
                  <a:cubicBezTo>
                    <a:pt x="699" y="341"/>
                    <a:pt x="911" y="662"/>
                    <a:pt x="565" y="713"/>
                  </a:cubicBezTo>
                  <a:cubicBezTo>
                    <a:pt x="379" y="771"/>
                    <a:pt x="0" y="957"/>
                    <a:pt x="161" y="1220"/>
                  </a:cubicBezTo>
                  <a:cubicBezTo>
                    <a:pt x="209" y="1306"/>
                    <a:pt x="268" y="1332"/>
                    <a:pt x="331" y="1332"/>
                  </a:cubicBezTo>
                  <a:cubicBezTo>
                    <a:pt x="408" y="1332"/>
                    <a:pt x="490" y="1292"/>
                    <a:pt x="565" y="1278"/>
                  </a:cubicBezTo>
                  <a:cubicBezTo>
                    <a:pt x="594" y="1273"/>
                    <a:pt x="620" y="1270"/>
                    <a:pt x="644" y="1270"/>
                  </a:cubicBezTo>
                  <a:cubicBezTo>
                    <a:pt x="1010" y="1270"/>
                    <a:pt x="754" y="1837"/>
                    <a:pt x="1206" y="1861"/>
                  </a:cubicBezTo>
                  <a:cubicBezTo>
                    <a:pt x="1367" y="1861"/>
                    <a:pt x="1553" y="1733"/>
                    <a:pt x="1578" y="1541"/>
                  </a:cubicBezTo>
                  <a:cubicBezTo>
                    <a:pt x="1578" y="1380"/>
                    <a:pt x="1367" y="1252"/>
                    <a:pt x="1501" y="1092"/>
                  </a:cubicBezTo>
                  <a:cubicBezTo>
                    <a:pt x="1636" y="874"/>
                    <a:pt x="2675" y="957"/>
                    <a:pt x="2168" y="418"/>
                  </a:cubicBezTo>
                  <a:cubicBezTo>
                    <a:pt x="2082" y="332"/>
                    <a:pt x="2005" y="299"/>
                    <a:pt x="1930" y="299"/>
                  </a:cubicBezTo>
                  <a:cubicBezTo>
                    <a:pt x="1821" y="299"/>
                    <a:pt x="1718" y="370"/>
                    <a:pt x="1604" y="450"/>
                  </a:cubicBezTo>
                  <a:cubicBezTo>
                    <a:pt x="1512" y="510"/>
                    <a:pt x="1457" y="536"/>
                    <a:pt x="1421" y="536"/>
                  </a:cubicBezTo>
                  <a:cubicBezTo>
                    <a:pt x="1345" y="536"/>
                    <a:pt x="1357" y="415"/>
                    <a:pt x="1283" y="232"/>
                  </a:cubicBezTo>
                  <a:cubicBezTo>
                    <a:pt x="1251" y="116"/>
                    <a:pt x="1105"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9"/>
            <p:cNvSpPr/>
            <p:nvPr/>
          </p:nvSpPr>
          <p:spPr>
            <a:xfrm>
              <a:off x="529475" y="1499075"/>
              <a:ext cx="11400" cy="9500"/>
            </a:xfrm>
            <a:custGeom>
              <a:avLst/>
              <a:gdLst/>
              <a:ahLst/>
              <a:cxnLst/>
              <a:rect l="l" t="t" r="r" b="b"/>
              <a:pathLst>
                <a:path w="456" h="380" extrusionOk="0">
                  <a:moveTo>
                    <a:pt x="238" y="1"/>
                  </a:moveTo>
                  <a:cubicBezTo>
                    <a:pt x="0" y="1"/>
                    <a:pt x="0" y="379"/>
                    <a:pt x="238" y="379"/>
                  </a:cubicBezTo>
                  <a:cubicBezTo>
                    <a:pt x="456" y="379"/>
                    <a:pt x="456"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9"/>
            <p:cNvSpPr/>
            <p:nvPr/>
          </p:nvSpPr>
          <p:spPr>
            <a:xfrm>
              <a:off x="537475" y="1485775"/>
              <a:ext cx="12050" cy="8675"/>
            </a:xfrm>
            <a:custGeom>
              <a:avLst/>
              <a:gdLst/>
              <a:ahLst/>
              <a:cxnLst/>
              <a:rect l="l" t="t" r="r" b="b"/>
              <a:pathLst>
                <a:path w="482" h="347" extrusionOk="0">
                  <a:moveTo>
                    <a:pt x="238" y="0"/>
                  </a:moveTo>
                  <a:cubicBezTo>
                    <a:pt x="1" y="0"/>
                    <a:pt x="1" y="347"/>
                    <a:pt x="238" y="347"/>
                  </a:cubicBezTo>
                  <a:cubicBezTo>
                    <a:pt x="482" y="347"/>
                    <a:pt x="482"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9"/>
            <p:cNvSpPr/>
            <p:nvPr/>
          </p:nvSpPr>
          <p:spPr>
            <a:xfrm>
              <a:off x="544050" y="1501175"/>
              <a:ext cx="11425" cy="8675"/>
            </a:xfrm>
            <a:custGeom>
              <a:avLst/>
              <a:gdLst/>
              <a:ahLst/>
              <a:cxnLst/>
              <a:rect l="l" t="t" r="r" b="b"/>
              <a:pathLst>
                <a:path w="457" h="347" extrusionOk="0">
                  <a:moveTo>
                    <a:pt x="219" y="0"/>
                  </a:moveTo>
                  <a:cubicBezTo>
                    <a:pt x="1" y="0"/>
                    <a:pt x="1" y="346"/>
                    <a:pt x="219" y="346"/>
                  </a:cubicBezTo>
                  <a:cubicBezTo>
                    <a:pt x="456" y="346"/>
                    <a:pt x="456"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9"/>
            <p:cNvSpPr/>
            <p:nvPr/>
          </p:nvSpPr>
          <p:spPr>
            <a:xfrm>
              <a:off x="252225" y="1103650"/>
              <a:ext cx="483650" cy="328750"/>
            </a:xfrm>
            <a:custGeom>
              <a:avLst/>
              <a:gdLst/>
              <a:ahLst/>
              <a:cxnLst/>
              <a:rect l="l" t="t" r="r" b="b"/>
              <a:pathLst>
                <a:path w="19346" h="13150" extrusionOk="0">
                  <a:moveTo>
                    <a:pt x="0" y="1"/>
                  </a:moveTo>
                  <a:lnTo>
                    <a:pt x="0" y="3445"/>
                  </a:lnTo>
                  <a:cubicBezTo>
                    <a:pt x="481" y="6735"/>
                    <a:pt x="1732" y="10366"/>
                    <a:pt x="4593" y="12155"/>
                  </a:cubicBezTo>
                  <a:cubicBezTo>
                    <a:pt x="4914" y="12104"/>
                    <a:pt x="5260" y="12078"/>
                    <a:pt x="5581" y="12078"/>
                  </a:cubicBezTo>
                  <a:cubicBezTo>
                    <a:pt x="5850" y="12078"/>
                    <a:pt x="6119" y="12078"/>
                    <a:pt x="6382" y="12130"/>
                  </a:cubicBezTo>
                  <a:cubicBezTo>
                    <a:pt x="6786" y="12187"/>
                    <a:pt x="7184" y="12290"/>
                    <a:pt x="7537" y="12450"/>
                  </a:cubicBezTo>
                  <a:cubicBezTo>
                    <a:pt x="7749" y="10391"/>
                    <a:pt x="5901" y="8788"/>
                    <a:pt x="5452" y="6896"/>
                  </a:cubicBezTo>
                  <a:cubicBezTo>
                    <a:pt x="5183" y="5344"/>
                    <a:pt x="5478" y="4811"/>
                    <a:pt x="6062" y="4811"/>
                  </a:cubicBezTo>
                  <a:cubicBezTo>
                    <a:pt x="7133" y="4811"/>
                    <a:pt x="9166" y="6440"/>
                    <a:pt x="10584" y="7056"/>
                  </a:cubicBezTo>
                  <a:cubicBezTo>
                    <a:pt x="11385" y="7377"/>
                    <a:pt x="13175" y="7858"/>
                    <a:pt x="14644" y="7858"/>
                  </a:cubicBezTo>
                  <a:cubicBezTo>
                    <a:pt x="16196" y="7858"/>
                    <a:pt x="17421" y="7345"/>
                    <a:pt x="16837" y="5613"/>
                  </a:cubicBezTo>
                  <a:cubicBezTo>
                    <a:pt x="16196" y="3529"/>
                    <a:pt x="12508" y="3849"/>
                    <a:pt x="11225" y="2566"/>
                  </a:cubicBezTo>
                  <a:cubicBezTo>
                    <a:pt x="11757" y="2188"/>
                    <a:pt x="12399" y="2085"/>
                    <a:pt x="13066" y="2085"/>
                  </a:cubicBezTo>
                  <a:cubicBezTo>
                    <a:pt x="13521" y="2085"/>
                    <a:pt x="14002" y="2137"/>
                    <a:pt x="14458" y="2162"/>
                  </a:cubicBezTo>
                  <a:cubicBezTo>
                    <a:pt x="14939" y="2214"/>
                    <a:pt x="15394" y="2271"/>
                    <a:pt x="15875" y="2271"/>
                  </a:cubicBezTo>
                  <a:cubicBezTo>
                    <a:pt x="16568" y="2271"/>
                    <a:pt x="17235" y="2162"/>
                    <a:pt x="17799" y="1765"/>
                  </a:cubicBezTo>
                  <a:cubicBezTo>
                    <a:pt x="19024" y="1040"/>
                    <a:pt x="19345" y="482"/>
                    <a:pt x="19133" y="1"/>
                  </a:cubicBezTo>
                  <a:close/>
                  <a:moveTo>
                    <a:pt x="5581" y="12213"/>
                  </a:moveTo>
                  <a:cubicBezTo>
                    <a:pt x="5318" y="12213"/>
                    <a:pt x="5048" y="12239"/>
                    <a:pt x="4779" y="12264"/>
                  </a:cubicBezTo>
                  <a:cubicBezTo>
                    <a:pt x="5555" y="12694"/>
                    <a:pt x="6414" y="13015"/>
                    <a:pt x="7377" y="13149"/>
                  </a:cubicBezTo>
                  <a:cubicBezTo>
                    <a:pt x="7453" y="12957"/>
                    <a:pt x="7505" y="12771"/>
                    <a:pt x="7537" y="12585"/>
                  </a:cubicBezTo>
                  <a:cubicBezTo>
                    <a:pt x="6921" y="12316"/>
                    <a:pt x="6280" y="12213"/>
                    <a:pt x="5581" y="12213"/>
                  </a:cubicBezTo>
                  <a:close/>
                </a:path>
              </a:pathLst>
            </a:custGeom>
            <a:solidFill>
              <a:srgbClr val="FFF5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9"/>
            <p:cNvSpPr/>
            <p:nvPr/>
          </p:nvSpPr>
          <p:spPr>
            <a:xfrm>
              <a:off x="367025" y="1405600"/>
              <a:ext cx="73625" cy="12700"/>
            </a:xfrm>
            <a:custGeom>
              <a:avLst/>
              <a:gdLst/>
              <a:ahLst/>
              <a:cxnLst/>
              <a:rect l="l" t="t" r="r" b="b"/>
              <a:pathLst>
                <a:path w="2945" h="508" extrusionOk="0">
                  <a:moveTo>
                    <a:pt x="989" y="0"/>
                  </a:moveTo>
                  <a:cubicBezTo>
                    <a:pt x="668" y="0"/>
                    <a:pt x="322" y="26"/>
                    <a:pt x="1" y="77"/>
                  </a:cubicBezTo>
                  <a:cubicBezTo>
                    <a:pt x="59" y="109"/>
                    <a:pt x="136" y="161"/>
                    <a:pt x="187" y="186"/>
                  </a:cubicBezTo>
                  <a:cubicBezTo>
                    <a:pt x="456" y="161"/>
                    <a:pt x="726" y="135"/>
                    <a:pt x="989" y="135"/>
                  </a:cubicBezTo>
                  <a:cubicBezTo>
                    <a:pt x="1688" y="135"/>
                    <a:pt x="2329" y="238"/>
                    <a:pt x="2945" y="507"/>
                  </a:cubicBezTo>
                  <a:lnTo>
                    <a:pt x="2945" y="372"/>
                  </a:lnTo>
                  <a:cubicBezTo>
                    <a:pt x="2592" y="212"/>
                    <a:pt x="2194" y="109"/>
                    <a:pt x="1790" y="52"/>
                  </a:cubicBezTo>
                  <a:cubicBezTo>
                    <a:pt x="1527" y="0"/>
                    <a:pt x="1258" y="0"/>
                    <a:pt x="989" y="0"/>
                  </a:cubicBezTo>
                  <a:close/>
                </a:path>
              </a:pathLst>
            </a:custGeom>
            <a:solidFill>
              <a:srgbClr val="9FB0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9"/>
            <p:cNvSpPr/>
            <p:nvPr/>
          </p:nvSpPr>
          <p:spPr>
            <a:xfrm>
              <a:off x="242775" y="1093650"/>
              <a:ext cx="310125" cy="248125"/>
            </a:xfrm>
            <a:custGeom>
              <a:avLst/>
              <a:gdLst/>
              <a:ahLst/>
              <a:cxnLst/>
              <a:rect l="l" t="t" r="r" b="b"/>
              <a:pathLst>
                <a:path w="12405" h="9925" extrusionOk="0">
                  <a:moveTo>
                    <a:pt x="5523" y="0"/>
                  </a:moveTo>
                  <a:cubicBezTo>
                    <a:pt x="3739" y="0"/>
                    <a:pt x="1268" y="336"/>
                    <a:pt x="0" y="503"/>
                  </a:cubicBezTo>
                  <a:cubicBezTo>
                    <a:pt x="269" y="2056"/>
                    <a:pt x="590" y="5853"/>
                    <a:pt x="1417" y="7212"/>
                  </a:cubicBezTo>
                  <a:cubicBezTo>
                    <a:pt x="1779" y="7868"/>
                    <a:pt x="2102" y="8120"/>
                    <a:pt x="2391" y="8120"/>
                  </a:cubicBezTo>
                  <a:cubicBezTo>
                    <a:pt x="2998" y="8120"/>
                    <a:pt x="3454" y="7004"/>
                    <a:pt x="3797" y="6173"/>
                  </a:cubicBezTo>
                  <a:cubicBezTo>
                    <a:pt x="4355" y="7103"/>
                    <a:pt x="4734" y="8765"/>
                    <a:pt x="5587" y="9483"/>
                  </a:cubicBezTo>
                  <a:cubicBezTo>
                    <a:pt x="5963" y="9795"/>
                    <a:pt x="6256" y="9924"/>
                    <a:pt x="6483" y="9924"/>
                  </a:cubicBezTo>
                  <a:cubicBezTo>
                    <a:pt x="7289" y="9924"/>
                    <a:pt x="7273" y="8300"/>
                    <a:pt x="7273" y="7424"/>
                  </a:cubicBezTo>
                  <a:lnTo>
                    <a:pt x="7273" y="7424"/>
                  </a:lnTo>
                  <a:cubicBezTo>
                    <a:pt x="7791" y="7709"/>
                    <a:pt x="9410" y="8877"/>
                    <a:pt x="10158" y="8877"/>
                  </a:cubicBezTo>
                  <a:cubicBezTo>
                    <a:pt x="10253" y="8877"/>
                    <a:pt x="10334" y="8858"/>
                    <a:pt x="10397" y="8816"/>
                  </a:cubicBezTo>
                  <a:cubicBezTo>
                    <a:pt x="11763" y="7828"/>
                    <a:pt x="8794" y="6250"/>
                    <a:pt x="8396" y="5769"/>
                  </a:cubicBezTo>
                  <a:cubicBezTo>
                    <a:pt x="12405" y="3929"/>
                    <a:pt x="9300" y="3043"/>
                    <a:pt x="6202" y="2325"/>
                  </a:cubicBezTo>
                  <a:cubicBezTo>
                    <a:pt x="7966" y="1812"/>
                    <a:pt x="9486" y="612"/>
                    <a:pt x="6760" y="80"/>
                  </a:cubicBezTo>
                  <a:cubicBezTo>
                    <a:pt x="6419" y="24"/>
                    <a:pt x="5995" y="0"/>
                    <a:pt x="55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9"/>
            <p:cNvSpPr/>
            <p:nvPr/>
          </p:nvSpPr>
          <p:spPr>
            <a:xfrm>
              <a:off x="235425" y="1106125"/>
              <a:ext cx="257400" cy="189225"/>
            </a:xfrm>
            <a:custGeom>
              <a:avLst/>
              <a:gdLst/>
              <a:ahLst/>
              <a:cxnLst/>
              <a:rect l="l" t="t" r="r" b="b"/>
              <a:pathLst>
                <a:path w="10296" h="7569" extrusionOk="0">
                  <a:moveTo>
                    <a:pt x="234" y="0"/>
                  </a:moveTo>
                  <a:cubicBezTo>
                    <a:pt x="117" y="0"/>
                    <a:pt x="1" y="136"/>
                    <a:pt x="108" y="223"/>
                  </a:cubicBezTo>
                  <a:cubicBezTo>
                    <a:pt x="3341" y="2788"/>
                    <a:pt x="6631" y="5270"/>
                    <a:pt x="10050" y="7541"/>
                  </a:cubicBezTo>
                  <a:cubicBezTo>
                    <a:pt x="10074" y="7560"/>
                    <a:pt x="10098" y="7568"/>
                    <a:pt x="10120" y="7568"/>
                  </a:cubicBezTo>
                  <a:cubicBezTo>
                    <a:pt x="10224" y="7568"/>
                    <a:pt x="10295" y="7392"/>
                    <a:pt x="10184" y="7329"/>
                  </a:cubicBezTo>
                  <a:cubicBezTo>
                    <a:pt x="6791" y="5059"/>
                    <a:pt x="3501" y="2570"/>
                    <a:pt x="320" y="30"/>
                  </a:cubicBezTo>
                  <a:cubicBezTo>
                    <a:pt x="293" y="9"/>
                    <a:pt x="264" y="0"/>
                    <a:pt x="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9"/>
            <p:cNvSpPr/>
            <p:nvPr/>
          </p:nvSpPr>
          <p:spPr>
            <a:xfrm>
              <a:off x="369125" y="1199025"/>
              <a:ext cx="90125" cy="97200"/>
            </a:xfrm>
            <a:custGeom>
              <a:avLst/>
              <a:gdLst/>
              <a:ahLst/>
              <a:cxnLst/>
              <a:rect l="l" t="t" r="r" b="b"/>
              <a:pathLst>
                <a:path w="3605" h="3888" extrusionOk="0">
                  <a:moveTo>
                    <a:pt x="3465" y="0"/>
                  </a:moveTo>
                  <a:cubicBezTo>
                    <a:pt x="3459" y="0"/>
                    <a:pt x="3452" y="1"/>
                    <a:pt x="3445" y="2"/>
                  </a:cubicBezTo>
                  <a:cubicBezTo>
                    <a:pt x="2322" y="86"/>
                    <a:pt x="1200" y="34"/>
                    <a:pt x="103" y="246"/>
                  </a:cubicBezTo>
                  <a:cubicBezTo>
                    <a:pt x="52" y="246"/>
                    <a:pt x="0" y="297"/>
                    <a:pt x="0" y="355"/>
                  </a:cubicBezTo>
                  <a:cubicBezTo>
                    <a:pt x="0" y="1503"/>
                    <a:pt x="347" y="2625"/>
                    <a:pt x="456" y="3748"/>
                  </a:cubicBezTo>
                  <a:cubicBezTo>
                    <a:pt x="468" y="3841"/>
                    <a:pt x="541" y="3887"/>
                    <a:pt x="606" y="3887"/>
                  </a:cubicBezTo>
                  <a:cubicBezTo>
                    <a:pt x="672" y="3887"/>
                    <a:pt x="731" y="3841"/>
                    <a:pt x="719" y="3748"/>
                  </a:cubicBezTo>
                  <a:cubicBezTo>
                    <a:pt x="616" y="2728"/>
                    <a:pt x="347" y="1740"/>
                    <a:pt x="295" y="701"/>
                  </a:cubicBezTo>
                  <a:cubicBezTo>
                    <a:pt x="273" y="433"/>
                    <a:pt x="443" y="410"/>
                    <a:pt x="647" y="410"/>
                  </a:cubicBezTo>
                  <a:cubicBezTo>
                    <a:pt x="690" y="410"/>
                    <a:pt x="735" y="411"/>
                    <a:pt x="780" y="411"/>
                  </a:cubicBezTo>
                  <a:cubicBezTo>
                    <a:pt x="822" y="411"/>
                    <a:pt x="864" y="410"/>
                    <a:pt x="905" y="406"/>
                  </a:cubicBezTo>
                  <a:cubicBezTo>
                    <a:pt x="1174" y="381"/>
                    <a:pt x="1418" y="355"/>
                    <a:pt x="1681" y="355"/>
                  </a:cubicBezTo>
                  <a:lnTo>
                    <a:pt x="3445" y="272"/>
                  </a:lnTo>
                  <a:cubicBezTo>
                    <a:pt x="3598" y="247"/>
                    <a:pt x="3605"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9"/>
            <p:cNvSpPr/>
            <p:nvPr/>
          </p:nvSpPr>
          <p:spPr>
            <a:xfrm>
              <a:off x="283500" y="1130925"/>
              <a:ext cx="92225" cy="105675"/>
            </a:xfrm>
            <a:custGeom>
              <a:avLst/>
              <a:gdLst/>
              <a:ahLst/>
              <a:cxnLst/>
              <a:rect l="l" t="t" r="r" b="b"/>
              <a:pathLst>
                <a:path w="3689" h="4227" extrusionOk="0">
                  <a:moveTo>
                    <a:pt x="3528" y="0"/>
                  </a:moveTo>
                  <a:cubicBezTo>
                    <a:pt x="2380" y="109"/>
                    <a:pt x="1206" y="135"/>
                    <a:pt x="109" y="456"/>
                  </a:cubicBezTo>
                  <a:cubicBezTo>
                    <a:pt x="58" y="481"/>
                    <a:pt x="0" y="539"/>
                    <a:pt x="0" y="590"/>
                  </a:cubicBezTo>
                  <a:cubicBezTo>
                    <a:pt x="135" y="1764"/>
                    <a:pt x="161" y="2970"/>
                    <a:pt x="404" y="4118"/>
                  </a:cubicBezTo>
                  <a:cubicBezTo>
                    <a:pt x="425" y="4194"/>
                    <a:pt x="479" y="4227"/>
                    <a:pt x="533" y="4227"/>
                  </a:cubicBezTo>
                  <a:cubicBezTo>
                    <a:pt x="611" y="4227"/>
                    <a:pt x="689" y="4161"/>
                    <a:pt x="674" y="4067"/>
                  </a:cubicBezTo>
                  <a:cubicBezTo>
                    <a:pt x="539" y="3502"/>
                    <a:pt x="481" y="2944"/>
                    <a:pt x="430" y="2354"/>
                  </a:cubicBezTo>
                  <a:cubicBezTo>
                    <a:pt x="430" y="2194"/>
                    <a:pt x="218" y="699"/>
                    <a:pt x="321" y="674"/>
                  </a:cubicBezTo>
                  <a:cubicBezTo>
                    <a:pt x="1366" y="379"/>
                    <a:pt x="2463" y="353"/>
                    <a:pt x="3528" y="270"/>
                  </a:cubicBezTo>
                  <a:cubicBezTo>
                    <a:pt x="3688" y="270"/>
                    <a:pt x="3688" y="0"/>
                    <a:pt x="35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9"/>
            <p:cNvSpPr/>
            <p:nvPr/>
          </p:nvSpPr>
          <p:spPr>
            <a:xfrm>
              <a:off x="397475" y="1177775"/>
              <a:ext cx="10750" cy="9800"/>
            </a:xfrm>
            <a:custGeom>
              <a:avLst/>
              <a:gdLst/>
              <a:ahLst/>
              <a:cxnLst/>
              <a:rect l="l" t="t" r="r" b="b"/>
              <a:pathLst>
                <a:path w="430" h="392" extrusionOk="0">
                  <a:moveTo>
                    <a:pt x="208" y="0"/>
                  </a:moveTo>
                  <a:cubicBezTo>
                    <a:pt x="104" y="0"/>
                    <a:pt x="1" y="73"/>
                    <a:pt x="14" y="211"/>
                  </a:cubicBezTo>
                  <a:cubicBezTo>
                    <a:pt x="26" y="335"/>
                    <a:pt x="119" y="391"/>
                    <a:pt x="212" y="391"/>
                  </a:cubicBezTo>
                  <a:cubicBezTo>
                    <a:pt x="321" y="391"/>
                    <a:pt x="429" y="316"/>
                    <a:pt x="412" y="185"/>
                  </a:cubicBezTo>
                  <a:cubicBezTo>
                    <a:pt x="400" y="60"/>
                    <a:pt x="30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9"/>
            <p:cNvSpPr/>
            <p:nvPr/>
          </p:nvSpPr>
          <p:spPr>
            <a:xfrm>
              <a:off x="422825" y="1175725"/>
              <a:ext cx="10450" cy="9550"/>
            </a:xfrm>
            <a:custGeom>
              <a:avLst/>
              <a:gdLst/>
              <a:ahLst/>
              <a:cxnLst/>
              <a:rect l="l" t="t" r="r" b="b"/>
              <a:pathLst>
                <a:path w="418" h="382" extrusionOk="0">
                  <a:moveTo>
                    <a:pt x="211" y="0"/>
                  </a:moveTo>
                  <a:cubicBezTo>
                    <a:pt x="105" y="0"/>
                    <a:pt x="0" y="75"/>
                    <a:pt x="14" y="216"/>
                  </a:cubicBezTo>
                  <a:cubicBezTo>
                    <a:pt x="14" y="328"/>
                    <a:pt x="104" y="381"/>
                    <a:pt x="199" y="381"/>
                  </a:cubicBezTo>
                  <a:cubicBezTo>
                    <a:pt x="306" y="381"/>
                    <a:pt x="418" y="315"/>
                    <a:pt x="418" y="190"/>
                  </a:cubicBezTo>
                  <a:cubicBezTo>
                    <a:pt x="406" y="62"/>
                    <a:pt x="308"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9"/>
            <p:cNvSpPr/>
            <p:nvPr/>
          </p:nvSpPr>
          <p:spPr>
            <a:xfrm>
              <a:off x="422525" y="1221150"/>
              <a:ext cx="10450" cy="9875"/>
            </a:xfrm>
            <a:custGeom>
              <a:avLst/>
              <a:gdLst/>
              <a:ahLst/>
              <a:cxnLst/>
              <a:rect l="l" t="t" r="r" b="b"/>
              <a:pathLst>
                <a:path w="418" h="395" extrusionOk="0">
                  <a:moveTo>
                    <a:pt x="218" y="1"/>
                  </a:moveTo>
                  <a:cubicBezTo>
                    <a:pt x="112" y="1"/>
                    <a:pt x="0" y="75"/>
                    <a:pt x="0" y="214"/>
                  </a:cubicBezTo>
                  <a:cubicBezTo>
                    <a:pt x="12" y="339"/>
                    <a:pt x="105" y="395"/>
                    <a:pt x="199" y="395"/>
                  </a:cubicBezTo>
                  <a:cubicBezTo>
                    <a:pt x="308" y="395"/>
                    <a:pt x="418" y="319"/>
                    <a:pt x="404" y="188"/>
                  </a:cubicBezTo>
                  <a:cubicBezTo>
                    <a:pt x="404" y="61"/>
                    <a:pt x="314"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9"/>
            <p:cNvSpPr/>
            <p:nvPr/>
          </p:nvSpPr>
          <p:spPr>
            <a:xfrm>
              <a:off x="400125" y="1290225"/>
              <a:ext cx="10725" cy="9825"/>
            </a:xfrm>
            <a:custGeom>
              <a:avLst/>
              <a:gdLst/>
              <a:ahLst/>
              <a:cxnLst/>
              <a:rect l="l" t="t" r="r" b="b"/>
              <a:pathLst>
                <a:path w="429" h="393" extrusionOk="0">
                  <a:moveTo>
                    <a:pt x="218" y="1"/>
                  </a:moveTo>
                  <a:cubicBezTo>
                    <a:pt x="109" y="1"/>
                    <a:pt x="0" y="75"/>
                    <a:pt x="17" y="203"/>
                  </a:cubicBezTo>
                  <a:cubicBezTo>
                    <a:pt x="30" y="331"/>
                    <a:pt x="126" y="392"/>
                    <a:pt x="221" y="392"/>
                  </a:cubicBezTo>
                  <a:cubicBezTo>
                    <a:pt x="326" y="392"/>
                    <a:pt x="428" y="318"/>
                    <a:pt x="415" y="177"/>
                  </a:cubicBezTo>
                  <a:cubicBezTo>
                    <a:pt x="403" y="55"/>
                    <a:pt x="311"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9"/>
            <p:cNvSpPr/>
            <p:nvPr/>
          </p:nvSpPr>
          <p:spPr>
            <a:xfrm>
              <a:off x="394100" y="1310925"/>
              <a:ext cx="10475" cy="9825"/>
            </a:xfrm>
            <a:custGeom>
              <a:avLst/>
              <a:gdLst/>
              <a:ahLst/>
              <a:cxnLst/>
              <a:rect l="l" t="t" r="r" b="b"/>
              <a:pathLst>
                <a:path w="419" h="393" extrusionOk="0">
                  <a:moveTo>
                    <a:pt x="220" y="1"/>
                  </a:moveTo>
                  <a:cubicBezTo>
                    <a:pt x="111" y="1"/>
                    <a:pt x="1" y="77"/>
                    <a:pt x="15" y="208"/>
                  </a:cubicBezTo>
                  <a:cubicBezTo>
                    <a:pt x="15" y="333"/>
                    <a:pt x="105" y="393"/>
                    <a:pt x="200" y="393"/>
                  </a:cubicBezTo>
                  <a:cubicBezTo>
                    <a:pt x="306" y="393"/>
                    <a:pt x="419" y="318"/>
                    <a:pt x="419" y="176"/>
                  </a:cubicBezTo>
                  <a:cubicBezTo>
                    <a:pt x="404" y="55"/>
                    <a:pt x="312"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9"/>
            <p:cNvSpPr/>
            <p:nvPr/>
          </p:nvSpPr>
          <p:spPr>
            <a:xfrm>
              <a:off x="321950" y="1208350"/>
              <a:ext cx="10825" cy="9625"/>
            </a:xfrm>
            <a:custGeom>
              <a:avLst/>
              <a:gdLst/>
              <a:ahLst/>
              <a:cxnLst/>
              <a:rect l="l" t="t" r="r" b="b"/>
              <a:pathLst>
                <a:path w="433" h="385" extrusionOk="0">
                  <a:moveTo>
                    <a:pt x="217" y="0"/>
                  </a:moveTo>
                  <a:cubicBezTo>
                    <a:pt x="109" y="0"/>
                    <a:pt x="1" y="74"/>
                    <a:pt x="14" y="219"/>
                  </a:cubicBezTo>
                  <a:cubicBezTo>
                    <a:pt x="26" y="331"/>
                    <a:pt x="118" y="385"/>
                    <a:pt x="211" y="385"/>
                  </a:cubicBezTo>
                  <a:cubicBezTo>
                    <a:pt x="320" y="385"/>
                    <a:pt x="432" y="310"/>
                    <a:pt x="418" y="168"/>
                  </a:cubicBezTo>
                  <a:cubicBezTo>
                    <a:pt x="404" y="55"/>
                    <a:pt x="311"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9"/>
            <p:cNvSpPr/>
            <p:nvPr/>
          </p:nvSpPr>
          <p:spPr>
            <a:xfrm>
              <a:off x="299900" y="1265250"/>
              <a:ext cx="10725" cy="9625"/>
            </a:xfrm>
            <a:custGeom>
              <a:avLst/>
              <a:gdLst/>
              <a:ahLst/>
              <a:cxnLst/>
              <a:rect l="l" t="t" r="r" b="b"/>
              <a:pathLst>
                <a:path w="429" h="385" extrusionOk="0">
                  <a:moveTo>
                    <a:pt x="211" y="1"/>
                  </a:moveTo>
                  <a:cubicBezTo>
                    <a:pt x="105" y="1"/>
                    <a:pt x="1" y="75"/>
                    <a:pt x="18" y="214"/>
                  </a:cubicBezTo>
                  <a:cubicBezTo>
                    <a:pt x="30" y="329"/>
                    <a:pt x="125" y="384"/>
                    <a:pt x="220" y="384"/>
                  </a:cubicBezTo>
                  <a:cubicBezTo>
                    <a:pt x="325" y="384"/>
                    <a:pt x="429" y="316"/>
                    <a:pt x="415" y="188"/>
                  </a:cubicBezTo>
                  <a:cubicBezTo>
                    <a:pt x="403" y="61"/>
                    <a:pt x="306" y="1"/>
                    <a:pt x="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9"/>
            <p:cNvSpPr/>
            <p:nvPr/>
          </p:nvSpPr>
          <p:spPr>
            <a:xfrm>
              <a:off x="404850" y="1122300"/>
              <a:ext cx="10325" cy="9550"/>
            </a:xfrm>
            <a:custGeom>
              <a:avLst/>
              <a:gdLst/>
              <a:ahLst/>
              <a:cxnLst/>
              <a:rect l="l" t="t" r="r" b="b"/>
              <a:pathLst>
                <a:path w="413" h="382" extrusionOk="0">
                  <a:moveTo>
                    <a:pt x="210" y="1"/>
                  </a:moveTo>
                  <a:cubicBezTo>
                    <a:pt x="105" y="1"/>
                    <a:pt x="1" y="75"/>
                    <a:pt x="14" y="217"/>
                  </a:cubicBezTo>
                  <a:cubicBezTo>
                    <a:pt x="26" y="328"/>
                    <a:pt x="115" y="382"/>
                    <a:pt x="206" y="382"/>
                  </a:cubicBezTo>
                  <a:cubicBezTo>
                    <a:pt x="308" y="382"/>
                    <a:pt x="412" y="314"/>
                    <a:pt x="412" y="185"/>
                  </a:cubicBezTo>
                  <a:cubicBezTo>
                    <a:pt x="400" y="60"/>
                    <a:pt x="305"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9"/>
            <p:cNvSpPr/>
            <p:nvPr/>
          </p:nvSpPr>
          <p:spPr>
            <a:xfrm>
              <a:off x="307200" y="1114275"/>
              <a:ext cx="10825" cy="9825"/>
            </a:xfrm>
            <a:custGeom>
              <a:avLst/>
              <a:gdLst/>
              <a:ahLst/>
              <a:cxnLst/>
              <a:rect l="l" t="t" r="r" b="b"/>
              <a:pathLst>
                <a:path w="433" h="393" extrusionOk="0">
                  <a:moveTo>
                    <a:pt x="213" y="1"/>
                  </a:moveTo>
                  <a:cubicBezTo>
                    <a:pt x="107" y="1"/>
                    <a:pt x="1" y="75"/>
                    <a:pt x="14" y="217"/>
                  </a:cubicBezTo>
                  <a:cubicBezTo>
                    <a:pt x="29" y="338"/>
                    <a:pt x="121" y="392"/>
                    <a:pt x="213" y="392"/>
                  </a:cubicBezTo>
                  <a:cubicBezTo>
                    <a:pt x="322" y="392"/>
                    <a:pt x="432" y="317"/>
                    <a:pt x="418" y="185"/>
                  </a:cubicBezTo>
                  <a:cubicBezTo>
                    <a:pt x="406" y="61"/>
                    <a:pt x="309"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9"/>
            <p:cNvSpPr/>
            <p:nvPr/>
          </p:nvSpPr>
          <p:spPr>
            <a:xfrm>
              <a:off x="561550" y="1249900"/>
              <a:ext cx="16700" cy="12700"/>
            </a:xfrm>
            <a:custGeom>
              <a:avLst/>
              <a:gdLst/>
              <a:ahLst/>
              <a:cxnLst/>
              <a:rect l="l" t="t" r="r" b="b"/>
              <a:pathLst>
                <a:path w="668" h="508" extrusionOk="0">
                  <a:moveTo>
                    <a:pt x="321" y="0"/>
                  </a:moveTo>
                  <a:cubicBezTo>
                    <a:pt x="0" y="0"/>
                    <a:pt x="0" y="507"/>
                    <a:pt x="321" y="507"/>
                  </a:cubicBezTo>
                  <a:cubicBezTo>
                    <a:pt x="667" y="507"/>
                    <a:pt x="667"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9"/>
            <p:cNvSpPr/>
            <p:nvPr/>
          </p:nvSpPr>
          <p:spPr>
            <a:xfrm>
              <a:off x="572925" y="1229850"/>
              <a:ext cx="16700" cy="13325"/>
            </a:xfrm>
            <a:custGeom>
              <a:avLst/>
              <a:gdLst/>
              <a:ahLst/>
              <a:cxnLst/>
              <a:rect l="l" t="t" r="r" b="b"/>
              <a:pathLst>
                <a:path w="668" h="533" extrusionOk="0">
                  <a:moveTo>
                    <a:pt x="347" y="1"/>
                  </a:moveTo>
                  <a:cubicBezTo>
                    <a:pt x="0" y="1"/>
                    <a:pt x="0" y="533"/>
                    <a:pt x="347" y="533"/>
                  </a:cubicBezTo>
                  <a:cubicBezTo>
                    <a:pt x="667" y="533"/>
                    <a:pt x="667"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9"/>
            <p:cNvSpPr/>
            <p:nvPr/>
          </p:nvSpPr>
          <p:spPr>
            <a:xfrm>
              <a:off x="582225" y="1251975"/>
              <a:ext cx="16700" cy="13350"/>
            </a:xfrm>
            <a:custGeom>
              <a:avLst/>
              <a:gdLst/>
              <a:ahLst/>
              <a:cxnLst/>
              <a:rect l="l" t="t" r="r" b="b"/>
              <a:pathLst>
                <a:path w="668" h="534" extrusionOk="0">
                  <a:moveTo>
                    <a:pt x="321" y="1"/>
                  </a:moveTo>
                  <a:cubicBezTo>
                    <a:pt x="0" y="1"/>
                    <a:pt x="0" y="533"/>
                    <a:pt x="321" y="533"/>
                  </a:cubicBezTo>
                  <a:cubicBezTo>
                    <a:pt x="667" y="533"/>
                    <a:pt x="667"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9"/>
            <p:cNvSpPr/>
            <p:nvPr/>
          </p:nvSpPr>
          <p:spPr>
            <a:xfrm>
              <a:off x="697604" y="1241250"/>
              <a:ext cx="40125" cy="34800"/>
            </a:xfrm>
            <a:custGeom>
              <a:avLst/>
              <a:gdLst/>
              <a:ahLst/>
              <a:cxnLst/>
              <a:rect l="l" t="t" r="r" b="b"/>
              <a:pathLst>
                <a:path w="1605" h="1392" extrusionOk="0">
                  <a:moveTo>
                    <a:pt x="761" y="0"/>
                  </a:moveTo>
                  <a:cubicBezTo>
                    <a:pt x="721" y="0"/>
                    <a:pt x="681" y="21"/>
                    <a:pt x="668" y="63"/>
                  </a:cubicBezTo>
                  <a:cubicBezTo>
                    <a:pt x="617" y="165"/>
                    <a:pt x="559" y="275"/>
                    <a:pt x="508" y="384"/>
                  </a:cubicBezTo>
                  <a:lnTo>
                    <a:pt x="161" y="384"/>
                  </a:lnTo>
                  <a:cubicBezTo>
                    <a:pt x="52" y="384"/>
                    <a:pt x="1" y="518"/>
                    <a:pt x="78" y="595"/>
                  </a:cubicBezTo>
                  <a:cubicBezTo>
                    <a:pt x="161" y="679"/>
                    <a:pt x="238" y="756"/>
                    <a:pt x="347" y="839"/>
                  </a:cubicBezTo>
                  <a:cubicBezTo>
                    <a:pt x="296" y="942"/>
                    <a:pt x="270" y="1051"/>
                    <a:pt x="238" y="1128"/>
                  </a:cubicBezTo>
                  <a:cubicBezTo>
                    <a:pt x="218" y="1212"/>
                    <a:pt x="295" y="1281"/>
                    <a:pt x="369" y="1281"/>
                  </a:cubicBezTo>
                  <a:cubicBezTo>
                    <a:pt x="391" y="1281"/>
                    <a:pt x="412" y="1275"/>
                    <a:pt x="431" y="1262"/>
                  </a:cubicBezTo>
                  <a:lnTo>
                    <a:pt x="456" y="1262"/>
                  </a:lnTo>
                  <a:cubicBezTo>
                    <a:pt x="533" y="1211"/>
                    <a:pt x="617" y="1185"/>
                    <a:pt x="694" y="1128"/>
                  </a:cubicBezTo>
                  <a:cubicBezTo>
                    <a:pt x="803" y="1237"/>
                    <a:pt x="937" y="1320"/>
                    <a:pt x="1040" y="1371"/>
                  </a:cubicBezTo>
                  <a:cubicBezTo>
                    <a:pt x="1062" y="1385"/>
                    <a:pt x="1086" y="1391"/>
                    <a:pt x="1109" y="1391"/>
                  </a:cubicBezTo>
                  <a:cubicBezTo>
                    <a:pt x="1174" y="1391"/>
                    <a:pt x="1232" y="1342"/>
                    <a:pt x="1232" y="1262"/>
                  </a:cubicBezTo>
                  <a:cubicBezTo>
                    <a:pt x="1232" y="1160"/>
                    <a:pt x="1200" y="1025"/>
                    <a:pt x="1175" y="865"/>
                  </a:cubicBezTo>
                  <a:cubicBezTo>
                    <a:pt x="1309" y="807"/>
                    <a:pt x="1418" y="756"/>
                    <a:pt x="1495" y="647"/>
                  </a:cubicBezTo>
                  <a:cubicBezTo>
                    <a:pt x="1604" y="570"/>
                    <a:pt x="1521" y="461"/>
                    <a:pt x="1418" y="461"/>
                  </a:cubicBezTo>
                  <a:cubicBezTo>
                    <a:pt x="1309" y="435"/>
                    <a:pt x="1175" y="435"/>
                    <a:pt x="1072" y="409"/>
                  </a:cubicBezTo>
                  <a:cubicBezTo>
                    <a:pt x="1014" y="275"/>
                    <a:pt x="963" y="165"/>
                    <a:pt x="854" y="63"/>
                  </a:cubicBezTo>
                  <a:cubicBezTo>
                    <a:pt x="841" y="21"/>
                    <a:pt x="801" y="0"/>
                    <a:pt x="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6" name="Google Shape;1816;p9"/>
          <p:cNvSpPr/>
          <p:nvPr/>
        </p:nvSpPr>
        <p:spPr>
          <a:xfrm>
            <a:off x="201033" y="3603886"/>
            <a:ext cx="299720" cy="319007"/>
          </a:xfrm>
          <a:custGeom>
            <a:avLst/>
            <a:gdLst/>
            <a:ahLst/>
            <a:cxnLst/>
            <a:rect l="l" t="t" r="r" b="b"/>
            <a:pathLst>
              <a:path w="2704" h="2878" extrusionOk="0">
                <a:moveTo>
                  <a:pt x="1074" y="533"/>
                </a:moveTo>
                <a:cubicBezTo>
                  <a:pt x="1080" y="533"/>
                  <a:pt x="1085" y="533"/>
                  <a:pt x="1091" y="534"/>
                </a:cubicBezTo>
                <a:cubicBezTo>
                  <a:pt x="1360" y="559"/>
                  <a:pt x="1572" y="938"/>
                  <a:pt x="1707" y="1175"/>
                </a:cubicBezTo>
                <a:cubicBezTo>
                  <a:pt x="1444" y="1310"/>
                  <a:pt x="1174" y="1335"/>
                  <a:pt x="905" y="1419"/>
                </a:cubicBezTo>
                <a:cubicBezTo>
                  <a:pt x="879" y="1444"/>
                  <a:pt x="854" y="1470"/>
                  <a:pt x="828" y="1470"/>
                </a:cubicBezTo>
                <a:cubicBezTo>
                  <a:pt x="828" y="977"/>
                  <a:pt x="877" y="533"/>
                  <a:pt x="1074" y="533"/>
                </a:cubicBezTo>
                <a:close/>
                <a:moveTo>
                  <a:pt x="1063" y="1"/>
                </a:moveTo>
                <a:cubicBezTo>
                  <a:pt x="1055" y="1"/>
                  <a:pt x="1048" y="1"/>
                  <a:pt x="1040" y="1"/>
                </a:cubicBezTo>
                <a:cubicBezTo>
                  <a:pt x="1" y="27"/>
                  <a:pt x="289" y="2002"/>
                  <a:pt x="347" y="2618"/>
                </a:cubicBezTo>
                <a:cubicBezTo>
                  <a:pt x="360" y="2791"/>
                  <a:pt x="499" y="2878"/>
                  <a:pt x="632" y="2878"/>
                </a:cubicBezTo>
                <a:cubicBezTo>
                  <a:pt x="766" y="2878"/>
                  <a:pt x="892" y="2791"/>
                  <a:pt x="879" y="2618"/>
                </a:cubicBezTo>
                <a:cubicBezTo>
                  <a:pt x="879" y="2541"/>
                  <a:pt x="854" y="2246"/>
                  <a:pt x="828" y="1925"/>
                </a:cubicBezTo>
                <a:lnTo>
                  <a:pt x="828" y="1925"/>
                </a:lnTo>
                <a:cubicBezTo>
                  <a:pt x="864" y="1944"/>
                  <a:pt x="917" y="1962"/>
                  <a:pt x="971" y="1962"/>
                </a:cubicBezTo>
                <a:cubicBezTo>
                  <a:pt x="994" y="1962"/>
                  <a:pt x="1017" y="1959"/>
                  <a:pt x="1040" y="1951"/>
                </a:cubicBezTo>
                <a:cubicBezTo>
                  <a:pt x="1335" y="1842"/>
                  <a:pt x="1655" y="1791"/>
                  <a:pt x="1925" y="1656"/>
                </a:cubicBezTo>
                <a:cubicBezTo>
                  <a:pt x="2028" y="1868"/>
                  <a:pt x="2111" y="2086"/>
                  <a:pt x="2137" y="2297"/>
                </a:cubicBezTo>
                <a:cubicBezTo>
                  <a:pt x="2167" y="2424"/>
                  <a:pt x="2265" y="2479"/>
                  <a:pt x="2369" y="2479"/>
                </a:cubicBezTo>
                <a:cubicBezTo>
                  <a:pt x="2529" y="2479"/>
                  <a:pt x="2704" y="2347"/>
                  <a:pt x="2669" y="2137"/>
                </a:cubicBezTo>
                <a:cubicBezTo>
                  <a:pt x="2510" y="1450"/>
                  <a:pt x="1960" y="1"/>
                  <a:pt x="1063" y="1"/>
                </a:cubicBezTo>
                <a:close/>
              </a:path>
            </a:pathLst>
          </a:custGeom>
          <a:solidFill>
            <a:srgbClr val="F0777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7" name="Google Shape;1817;p9"/>
          <p:cNvSpPr/>
          <p:nvPr/>
        </p:nvSpPr>
        <p:spPr>
          <a:xfrm>
            <a:off x="2833561" y="3955330"/>
            <a:ext cx="124588" cy="110068"/>
          </a:xfrm>
          <a:custGeom>
            <a:avLst/>
            <a:gdLst/>
            <a:ahLst/>
            <a:cxnLst/>
            <a:rect l="l" t="t" r="r" b="b"/>
            <a:pathLst>
              <a:path w="1124" h="993" extrusionOk="0">
                <a:moveTo>
                  <a:pt x="516" y="1"/>
                </a:moveTo>
                <a:cubicBezTo>
                  <a:pt x="490" y="1"/>
                  <a:pt x="468" y="15"/>
                  <a:pt x="456" y="50"/>
                </a:cubicBezTo>
                <a:cubicBezTo>
                  <a:pt x="424" y="107"/>
                  <a:pt x="398" y="184"/>
                  <a:pt x="347" y="268"/>
                </a:cubicBezTo>
                <a:lnTo>
                  <a:pt x="103" y="268"/>
                </a:lnTo>
                <a:cubicBezTo>
                  <a:pt x="26" y="268"/>
                  <a:pt x="1" y="370"/>
                  <a:pt x="52" y="428"/>
                </a:cubicBezTo>
                <a:cubicBezTo>
                  <a:pt x="103" y="479"/>
                  <a:pt x="161" y="531"/>
                  <a:pt x="238" y="588"/>
                </a:cubicBezTo>
                <a:cubicBezTo>
                  <a:pt x="212" y="665"/>
                  <a:pt x="187" y="749"/>
                  <a:pt x="161" y="800"/>
                </a:cubicBezTo>
                <a:cubicBezTo>
                  <a:pt x="161" y="869"/>
                  <a:pt x="213" y="916"/>
                  <a:pt x="264" y="916"/>
                </a:cubicBezTo>
                <a:cubicBezTo>
                  <a:pt x="275" y="916"/>
                  <a:pt x="286" y="914"/>
                  <a:pt x="296" y="909"/>
                </a:cubicBezTo>
                <a:lnTo>
                  <a:pt x="321" y="909"/>
                </a:lnTo>
                <a:cubicBezTo>
                  <a:pt x="373" y="883"/>
                  <a:pt x="424" y="826"/>
                  <a:pt x="482" y="800"/>
                </a:cubicBezTo>
                <a:cubicBezTo>
                  <a:pt x="559" y="883"/>
                  <a:pt x="642" y="935"/>
                  <a:pt x="745" y="986"/>
                </a:cubicBezTo>
                <a:cubicBezTo>
                  <a:pt x="755" y="991"/>
                  <a:pt x="767" y="993"/>
                  <a:pt x="778" y="993"/>
                </a:cubicBezTo>
                <a:cubicBezTo>
                  <a:pt x="827" y="993"/>
                  <a:pt x="875" y="951"/>
                  <a:pt x="854" y="909"/>
                </a:cubicBezTo>
                <a:cubicBezTo>
                  <a:pt x="854" y="826"/>
                  <a:pt x="854" y="723"/>
                  <a:pt x="828" y="614"/>
                </a:cubicBezTo>
                <a:cubicBezTo>
                  <a:pt x="905" y="588"/>
                  <a:pt x="989" y="531"/>
                  <a:pt x="1066" y="454"/>
                </a:cubicBezTo>
                <a:cubicBezTo>
                  <a:pt x="1123" y="402"/>
                  <a:pt x="1066" y="319"/>
                  <a:pt x="989" y="319"/>
                </a:cubicBezTo>
                <a:cubicBezTo>
                  <a:pt x="905" y="319"/>
                  <a:pt x="828" y="293"/>
                  <a:pt x="745" y="293"/>
                </a:cubicBezTo>
                <a:cubicBezTo>
                  <a:pt x="719" y="210"/>
                  <a:pt x="668" y="107"/>
                  <a:pt x="617" y="50"/>
                </a:cubicBezTo>
                <a:cubicBezTo>
                  <a:pt x="585" y="21"/>
                  <a:pt x="547" y="1"/>
                  <a:pt x="5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8" name="Google Shape;1818;p9"/>
          <p:cNvSpPr/>
          <p:nvPr/>
        </p:nvSpPr>
        <p:spPr>
          <a:xfrm>
            <a:off x="2373177" y="1887926"/>
            <a:ext cx="136559" cy="103860"/>
          </a:xfrm>
          <a:custGeom>
            <a:avLst/>
            <a:gdLst/>
            <a:ahLst/>
            <a:cxnLst/>
            <a:rect l="l" t="t" r="r" b="b"/>
            <a:pathLst>
              <a:path w="1232" h="937" extrusionOk="0">
                <a:moveTo>
                  <a:pt x="616" y="0"/>
                </a:moveTo>
                <a:cubicBezTo>
                  <a:pt x="0" y="0"/>
                  <a:pt x="0" y="937"/>
                  <a:pt x="616" y="937"/>
                </a:cubicBezTo>
                <a:cubicBezTo>
                  <a:pt x="1232" y="937"/>
                  <a:pt x="1232" y="0"/>
                  <a:pt x="61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9"/>
          <p:cNvSpPr/>
          <p:nvPr/>
        </p:nvSpPr>
        <p:spPr>
          <a:xfrm>
            <a:off x="3101954" y="5869767"/>
            <a:ext cx="453919" cy="536480"/>
          </a:xfrm>
          <a:custGeom>
            <a:avLst/>
            <a:gdLst/>
            <a:ahLst/>
            <a:cxnLst/>
            <a:rect l="l" t="t" r="r" b="b"/>
            <a:pathLst>
              <a:path w="2650" h="3132" extrusionOk="0">
                <a:moveTo>
                  <a:pt x="905" y="440"/>
                </a:moveTo>
                <a:cubicBezTo>
                  <a:pt x="1008" y="440"/>
                  <a:pt x="1093" y="529"/>
                  <a:pt x="1149" y="644"/>
                </a:cubicBezTo>
                <a:cubicBezTo>
                  <a:pt x="1335" y="933"/>
                  <a:pt x="854" y="1285"/>
                  <a:pt x="616" y="1414"/>
                </a:cubicBezTo>
                <a:cubicBezTo>
                  <a:pt x="565" y="1285"/>
                  <a:pt x="507" y="1151"/>
                  <a:pt x="456" y="1016"/>
                </a:cubicBezTo>
                <a:cubicBezTo>
                  <a:pt x="482" y="990"/>
                  <a:pt x="507" y="933"/>
                  <a:pt x="507" y="907"/>
                </a:cubicBezTo>
                <a:cubicBezTo>
                  <a:pt x="533" y="747"/>
                  <a:pt x="642" y="586"/>
                  <a:pt x="777" y="484"/>
                </a:cubicBezTo>
                <a:cubicBezTo>
                  <a:pt x="822" y="453"/>
                  <a:pt x="864" y="440"/>
                  <a:pt x="905" y="440"/>
                </a:cubicBezTo>
                <a:close/>
                <a:moveTo>
                  <a:pt x="1649" y="1516"/>
                </a:moveTo>
                <a:cubicBezTo>
                  <a:pt x="1770" y="1516"/>
                  <a:pt x="1872" y="1561"/>
                  <a:pt x="1925" y="1683"/>
                </a:cubicBezTo>
                <a:cubicBezTo>
                  <a:pt x="2111" y="2190"/>
                  <a:pt x="1527" y="2485"/>
                  <a:pt x="1097" y="2620"/>
                </a:cubicBezTo>
                <a:cubicBezTo>
                  <a:pt x="988" y="2350"/>
                  <a:pt x="886" y="2087"/>
                  <a:pt x="777" y="1818"/>
                </a:cubicBezTo>
                <a:lnTo>
                  <a:pt x="802" y="1818"/>
                </a:lnTo>
                <a:cubicBezTo>
                  <a:pt x="828" y="1818"/>
                  <a:pt x="886" y="1818"/>
                  <a:pt x="937" y="1792"/>
                </a:cubicBezTo>
                <a:cubicBezTo>
                  <a:pt x="1079" y="1702"/>
                  <a:pt x="1403" y="1516"/>
                  <a:pt x="1649" y="1516"/>
                </a:cubicBezTo>
                <a:close/>
                <a:moveTo>
                  <a:pt x="957" y="1"/>
                </a:moveTo>
                <a:cubicBezTo>
                  <a:pt x="568" y="1"/>
                  <a:pt x="171" y="376"/>
                  <a:pt x="84" y="772"/>
                </a:cubicBezTo>
                <a:lnTo>
                  <a:pt x="84" y="881"/>
                </a:lnTo>
                <a:cubicBezTo>
                  <a:pt x="26" y="933"/>
                  <a:pt x="1" y="1016"/>
                  <a:pt x="26" y="1093"/>
                </a:cubicBezTo>
                <a:cubicBezTo>
                  <a:pt x="270" y="1766"/>
                  <a:pt x="533" y="2408"/>
                  <a:pt x="802" y="3017"/>
                </a:cubicBezTo>
                <a:cubicBezTo>
                  <a:pt x="845" y="3098"/>
                  <a:pt x="906" y="3132"/>
                  <a:pt x="971" y="3132"/>
                </a:cubicBezTo>
                <a:cubicBezTo>
                  <a:pt x="1033" y="3132"/>
                  <a:pt x="1098" y="3100"/>
                  <a:pt x="1149" y="3049"/>
                </a:cubicBezTo>
                <a:cubicBezTo>
                  <a:pt x="1848" y="2857"/>
                  <a:pt x="2650" y="2324"/>
                  <a:pt x="2329" y="1497"/>
                </a:cubicBezTo>
                <a:cubicBezTo>
                  <a:pt x="2193" y="1204"/>
                  <a:pt x="1961" y="1081"/>
                  <a:pt x="1699" y="1081"/>
                </a:cubicBezTo>
                <a:cubicBezTo>
                  <a:pt x="1651" y="1081"/>
                  <a:pt x="1602" y="1085"/>
                  <a:pt x="1553" y="1093"/>
                </a:cubicBezTo>
                <a:cubicBezTo>
                  <a:pt x="1655" y="856"/>
                  <a:pt x="1655" y="561"/>
                  <a:pt x="1469" y="291"/>
                </a:cubicBezTo>
                <a:cubicBezTo>
                  <a:pt x="1323" y="85"/>
                  <a:pt x="1141" y="1"/>
                  <a:pt x="9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20" name="Google Shape;1820;p9"/>
          <p:cNvGrpSpPr/>
          <p:nvPr/>
        </p:nvGrpSpPr>
        <p:grpSpPr>
          <a:xfrm>
            <a:off x="10761261" y="4092841"/>
            <a:ext cx="2142640" cy="3029052"/>
            <a:chOff x="581498" y="885400"/>
            <a:chExt cx="494516" cy="699098"/>
          </a:xfrm>
        </p:grpSpPr>
        <p:sp>
          <p:nvSpPr>
            <p:cNvPr id="1821" name="Google Shape;1821;p9"/>
            <p:cNvSpPr/>
            <p:nvPr/>
          </p:nvSpPr>
          <p:spPr>
            <a:xfrm>
              <a:off x="581498" y="1128852"/>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9"/>
            <p:cNvSpPr/>
            <p:nvPr/>
          </p:nvSpPr>
          <p:spPr>
            <a:xfrm>
              <a:off x="614525" y="1030275"/>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9"/>
            <p:cNvSpPr/>
            <p:nvPr/>
          </p:nvSpPr>
          <p:spPr>
            <a:xfrm>
              <a:off x="664125" y="1106700"/>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9"/>
            <p:cNvSpPr/>
            <p:nvPr/>
          </p:nvSpPr>
          <p:spPr>
            <a:xfrm>
              <a:off x="729600" y="1159650"/>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9"/>
            <p:cNvSpPr/>
            <p:nvPr/>
          </p:nvSpPr>
          <p:spPr>
            <a:xfrm>
              <a:off x="808625" y="1045575"/>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9"/>
            <p:cNvSpPr/>
            <p:nvPr/>
          </p:nvSpPr>
          <p:spPr>
            <a:xfrm>
              <a:off x="728400" y="1013500"/>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9"/>
            <p:cNvSpPr/>
            <p:nvPr/>
          </p:nvSpPr>
          <p:spPr>
            <a:xfrm>
              <a:off x="855950" y="1134200"/>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9"/>
            <p:cNvSpPr/>
            <p:nvPr/>
          </p:nvSpPr>
          <p:spPr>
            <a:xfrm>
              <a:off x="678100" y="945525"/>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9"/>
            <p:cNvSpPr/>
            <p:nvPr/>
          </p:nvSpPr>
          <p:spPr>
            <a:xfrm>
              <a:off x="732125" y="885400"/>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9"/>
            <p:cNvSpPr/>
            <p:nvPr/>
          </p:nvSpPr>
          <p:spPr>
            <a:xfrm>
              <a:off x="799275" y="1138525"/>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9"/>
            <p:cNvSpPr/>
            <p:nvPr/>
          </p:nvSpPr>
          <p:spPr>
            <a:xfrm>
              <a:off x="829725" y="948875"/>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2" name="Google Shape;1832;p9"/>
          <p:cNvGrpSpPr/>
          <p:nvPr/>
        </p:nvGrpSpPr>
        <p:grpSpPr>
          <a:xfrm>
            <a:off x="10808452" y="5362493"/>
            <a:ext cx="1614453" cy="2091095"/>
            <a:chOff x="5879975" y="3227400"/>
            <a:chExt cx="234350" cy="303550"/>
          </a:xfrm>
        </p:grpSpPr>
        <p:sp>
          <p:nvSpPr>
            <p:cNvPr id="1833" name="Google Shape;1833;p9"/>
            <p:cNvSpPr/>
            <p:nvPr/>
          </p:nvSpPr>
          <p:spPr>
            <a:xfrm>
              <a:off x="5879975" y="3227400"/>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9"/>
            <p:cNvSpPr/>
            <p:nvPr/>
          </p:nvSpPr>
          <p:spPr>
            <a:xfrm>
              <a:off x="5909075" y="3265200"/>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9"/>
            <p:cNvSpPr/>
            <p:nvPr/>
          </p:nvSpPr>
          <p:spPr>
            <a:xfrm>
              <a:off x="5914450" y="3282500"/>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9"/>
            <p:cNvSpPr/>
            <p:nvPr/>
          </p:nvSpPr>
          <p:spPr>
            <a:xfrm>
              <a:off x="5942675" y="3326500"/>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9"/>
            <p:cNvSpPr/>
            <p:nvPr/>
          </p:nvSpPr>
          <p:spPr>
            <a:xfrm>
              <a:off x="5999550" y="3375200"/>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9"/>
            <p:cNvSpPr/>
            <p:nvPr/>
          </p:nvSpPr>
          <p:spPr>
            <a:xfrm>
              <a:off x="5999375" y="3323825"/>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9"/>
            <p:cNvSpPr/>
            <p:nvPr/>
          </p:nvSpPr>
          <p:spPr>
            <a:xfrm>
              <a:off x="6003700" y="3305750"/>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9"/>
            <p:cNvSpPr/>
            <p:nvPr/>
          </p:nvSpPr>
          <p:spPr>
            <a:xfrm>
              <a:off x="5907300" y="3293375"/>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9"/>
            <p:cNvSpPr/>
            <p:nvPr/>
          </p:nvSpPr>
          <p:spPr>
            <a:xfrm>
              <a:off x="5942675" y="3339925"/>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9"/>
            <p:cNvSpPr/>
            <p:nvPr/>
          </p:nvSpPr>
          <p:spPr>
            <a:xfrm>
              <a:off x="5957000" y="3345000"/>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9"/>
            <p:cNvSpPr/>
            <p:nvPr/>
          </p:nvSpPr>
          <p:spPr>
            <a:xfrm>
              <a:off x="6069525" y="3417700"/>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9"/>
            <p:cNvSpPr/>
            <p:nvPr/>
          </p:nvSpPr>
          <p:spPr>
            <a:xfrm>
              <a:off x="6040425" y="3435150"/>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5" name="Google Shape;1845;p9"/>
          <p:cNvGrpSpPr/>
          <p:nvPr/>
        </p:nvGrpSpPr>
        <p:grpSpPr>
          <a:xfrm>
            <a:off x="10424321" y="-453683"/>
            <a:ext cx="2712071" cy="2844353"/>
            <a:chOff x="7818240" y="-340263"/>
            <a:chExt cx="2034053" cy="2133265"/>
          </a:xfrm>
        </p:grpSpPr>
        <p:sp>
          <p:nvSpPr>
            <p:cNvPr id="1846" name="Google Shape;1846;p9"/>
            <p:cNvSpPr/>
            <p:nvPr/>
          </p:nvSpPr>
          <p:spPr>
            <a:xfrm rot="-9938427">
              <a:off x="7938401" y="-157060"/>
              <a:ext cx="1121378" cy="1110234"/>
            </a:xfrm>
            <a:custGeom>
              <a:avLst/>
              <a:gdLst/>
              <a:ahLst/>
              <a:cxnLst/>
              <a:rect l="l" t="t" r="r" b="b"/>
              <a:pathLst>
                <a:path w="5960" h="5901" extrusionOk="0">
                  <a:moveTo>
                    <a:pt x="5141" y="1"/>
                  </a:moveTo>
                  <a:cubicBezTo>
                    <a:pt x="4461" y="1"/>
                    <a:pt x="3709" y="1428"/>
                    <a:pt x="3208" y="1655"/>
                  </a:cubicBezTo>
                  <a:cubicBezTo>
                    <a:pt x="3187" y="1295"/>
                    <a:pt x="3351" y="434"/>
                    <a:pt x="3025" y="434"/>
                  </a:cubicBezTo>
                  <a:cubicBezTo>
                    <a:pt x="2939" y="434"/>
                    <a:pt x="2818" y="495"/>
                    <a:pt x="2650" y="641"/>
                  </a:cubicBezTo>
                  <a:cubicBezTo>
                    <a:pt x="2059" y="1122"/>
                    <a:pt x="2059" y="2052"/>
                    <a:pt x="1578" y="2591"/>
                  </a:cubicBezTo>
                  <a:cubicBezTo>
                    <a:pt x="1469" y="2322"/>
                    <a:pt x="1527" y="1469"/>
                    <a:pt x="1206" y="1334"/>
                  </a:cubicBezTo>
                  <a:cubicBezTo>
                    <a:pt x="1164" y="1314"/>
                    <a:pt x="1123" y="1305"/>
                    <a:pt x="1084" y="1305"/>
                  </a:cubicBezTo>
                  <a:cubicBezTo>
                    <a:pt x="702" y="1305"/>
                    <a:pt x="472" y="2163"/>
                    <a:pt x="379" y="2431"/>
                  </a:cubicBezTo>
                  <a:cubicBezTo>
                    <a:pt x="1" y="3579"/>
                    <a:pt x="187" y="4650"/>
                    <a:pt x="270" y="5824"/>
                  </a:cubicBezTo>
                  <a:lnTo>
                    <a:pt x="347" y="5901"/>
                  </a:lnTo>
                  <a:cubicBezTo>
                    <a:pt x="1309" y="5477"/>
                    <a:pt x="2194" y="5048"/>
                    <a:pt x="3233" y="4778"/>
                  </a:cubicBezTo>
                  <a:cubicBezTo>
                    <a:pt x="3612" y="4676"/>
                    <a:pt x="4894" y="4592"/>
                    <a:pt x="4971" y="4086"/>
                  </a:cubicBezTo>
                  <a:cubicBezTo>
                    <a:pt x="5022" y="3662"/>
                    <a:pt x="4513" y="3627"/>
                    <a:pt x="4035" y="3627"/>
                  </a:cubicBezTo>
                  <a:cubicBezTo>
                    <a:pt x="3940" y="3627"/>
                    <a:pt x="3846" y="3628"/>
                    <a:pt x="3758" y="3628"/>
                  </a:cubicBezTo>
                  <a:cubicBezTo>
                    <a:pt x="3566" y="3628"/>
                    <a:pt x="3402" y="3622"/>
                    <a:pt x="3317" y="3579"/>
                  </a:cubicBezTo>
                  <a:cubicBezTo>
                    <a:pt x="3528" y="2937"/>
                    <a:pt x="4837" y="2963"/>
                    <a:pt x="5350" y="2668"/>
                  </a:cubicBezTo>
                  <a:cubicBezTo>
                    <a:pt x="5831" y="2347"/>
                    <a:pt x="5638" y="2027"/>
                    <a:pt x="5132" y="2001"/>
                  </a:cubicBezTo>
                  <a:cubicBezTo>
                    <a:pt x="5112" y="2000"/>
                    <a:pt x="5092" y="1999"/>
                    <a:pt x="5072" y="1999"/>
                  </a:cubicBezTo>
                  <a:cubicBezTo>
                    <a:pt x="4783" y="1999"/>
                    <a:pt x="4496" y="2144"/>
                    <a:pt x="4224" y="2144"/>
                  </a:cubicBezTo>
                  <a:cubicBezTo>
                    <a:pt x="4188" y="2144"/>
                    <a:pt x="4153" y="2141"/>
                    <a:pt x="4118" y="2136"/>
                  </a:cubicBezTo>
                  <a:cubicBezTo>
                    <a:pt x="4304" y="1815"/>
                    <a:pt x="5959" y="263"/>
                    <a:pt x="5292" y="26"/>
                  </a:cubicBezTo>
                  <a:cubicBezTo>
                    <a:pt x="5242" y="9"/>
                    <a:pt x="5192" y="1"/>
                    <a:pt x="5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9"/>
            <p:cNvSpPr/>
            <p:nvPr/>
          </p:nvSpPr>
          <p:spPr>
            <a:xfrm rot="-9938427">
              <a:off x="8152762" y="-127326"/>
              <a:ext cx="873583" cy="988129"/>
            </a:xfrm>
            <a:custGeom>
              <a:avLst/>
              <a:gdLst/>
              <a:ahLst/>
              <a:cxnLst/>
              <a:rect l="l" t="t" r="r" b="b"/>
              <a:pathLst>
                <a:path w="4643" h="5252" extrusionOk="0">
                  <a:moveTo>
                    <a:pt x="4557" y="1"/>
                  </a:moveTo>
                  <a:cubicBezTo>
                    <a:pt x="4537" y="1"/>
                    <a:pt x="4516" y="11"/>
                    <a:pt x="4500" y="36"/>
                  </a:cubicBezTo>
                  <a:cubicBezTo>
                    <a:pt x="3108" y="1826"/>
                    <a:pt x="1293" y="3269"/>
                    <a:pt x="36" y="5167"/>
                  </a:cubicBezTo>
                  <a:cubicBezTo>
                    <a:pt x="0" y="5203"/>
                    <a:pt x="39" y="5251"/>
                    <a:pt x="86" y="5251"/>
                  </a:cubicBezTo>
                  <a:cubicBezTo>
                    <a:pt x="106" y="5251"/>
                    <a:pt x="127" y="5242"/>
                    <a:pt x="145" y="5219"/>
                  </a:cubicBezTo>
                  <a:cubicBezTo>
                    <a:pt x="1396" y="3320"/>
                    <a:pt x="3243" y="1903"/>
                    <a:pt x="4603" y="88"/>
                  </a:cubicBezTo>
                  <a:cubicBezTo>
                    <a:pt x="4643" y="52"/>
                    <a:pt x="4603" y="1"/>
                    <a:pt x="4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9"/>
            <p:cNvSpPr/>
            <p:nvPr/>
          </p:nvSpPr>
          <p:spPr>
            <a:xfrm rot="-9938427">
              <a:off x="8130041" y="283851"/>
              <a:ext cx="485429" cy="373276"/>
            </a:xfrm>
            <a:custGeom>
              <a:avLst/>
              <a:gdLst/>
              <a:ahLst/>
              <a:cxnLst/>
              <a:rect l="l" t="t" r="r" b="b"/>
              <a:pathLst>
                <a:path w="2580" h="1984" extrusionOk="0">
                  <a:moveTo>
                    <a:pt x="290" y="0"/>
                  </a:moveTo>
                  <a:cubicBezTo>
                    <a:pt x="266" y="0"/>
                    <a:pt x="244" y="16"/>
                    <a:pt x="244" y="50"/>
                  </a:cubicBezTo>
                  <a:cubicBezTo>
                    <a:pt x="110" y="665"/>
                    <a:pt x="0" y="1307"/>
                    <a:pt x="26" y="1916"/>
                  </a:cubicBezTo>
                  <a:cubicBezTo>
                    <a:pt x="50" y="1959"/>
                    <a:pt x="70" y="1984"/>
                    <a:pt x="99" y="1984"/>
                  </a:cubicBezTo>
                  <a:cubicBezTo>
                    <a:pt x="110" y="1984"/>
                    <a:pt x="122" y="1981"/>
                    <a:pt x="135" y="1974"/>
                  </a:cubicBezTo>
                  <a:cubicBezTo>
                    <a:pt x="937" y="1788"/>
                    <a:pt x="1713" y="1435"/>
                    <a:pt x="2515" y="1146"/>
                  </a:cubicBezTo>
                  <a:cubicBezTo>
                    <a:pt x="2579" y="1120"/>
                    <a:pt x="2554" y="1025"/>
                    <a:pt x="2499" y="1025"/>
                  </a:cubicBezTo>
                  <a:cubicBezTo>
                    <a:pt x="2488" y="1025"/>
                    <a:pt x="2476" y="1029"/>
                    <a:pt x="2463" y="1037"/>
                  </a:cubicBezTo>
                  <a:cubicBezTo>
                    <a:pt x="1822" y="1249"/>
                    <a:pt x="1206" y="1518"/>
                    <a:pt x="565" y="1730"/>
                  </a:cubicBezTo>
                  <a:cubicBezTo>
                    <a:pt x="452" y="1764"/>
                    <a:pt x="370" y="1780"/>
                    <a:pt x="312" y="1780"/>
                  </a:cubicBezTo>
                  <a:cubicBezTo>
                    <a:pt x="133" y="1780"/>
                    <a:pt x="167" y="1625"/>
                    <a:pt x="186" y="1307"/>
                  </a:cubicBezTo>
                  <a:cubicBezTo>
                    <a:pt x="186" y="903"/>
                    <a:pt x="270" y="505"/>
                    <a:pt x="347" y="101"/>
                  </a:cubicBezTo>
                  <a:cubicBezTo>
                    <a:pt x="366" y="36"/>
                    <a:pt x="325" y="0"/>
                    <a:pt x="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9"/>
            <p:cNvSpPr/>
            <p:nvPr/>
          </p:nvSpPr>
          <p:spPr>
            <a:xfrm rot="-9938427">
              <a:off x="8396172" y="87046"/>
              <a:ext cx="516473" cy="425957"/>
            </a:xfrm>
            <a:custGeom>
              <a:avLst/>
              <a:gdLst/>
              <a:ahLst/>
              <a:cxnLst/>
              <a:rect l="l" t="t" r="r" b="b"/>
              <a:pathLst>
                <a:path w="2745" h="2264" extrusionOk="0">
                  <a:moveTo>
                    <a:pt x="67" y="1"/>
                  </a:moveTo>
                  <a:cubicBezTo>
                    <a:pt x="34" y="1"/>
                    <a:pt x="0" y="21"/>
                    <a:pt x="0" y="63"/>
                  </a:cubicBezTo>
                  <a:cubicBezTo>
                    <a:pt x="83" y="781"/>
                    <a:pt x="135" y="1481"/>
                    <a:pt x="109" y="2199"/>
                  </a:cubicBezTo>
                  <a:cubicBezTo>
                    <a:pt x="109" y="2236"/>
                    <a:pt x="136" y="2263"/>
                    <a:pt x="170" y="2263"/>
                  </a:cubicBezTo>
                  <a:cubicBezTo>
                    <a:pt x="183" y="2263"/>
                    <a:pt x="197" y="2259"/>
                    <a:pt x="212" y="2250"/>
                  </a:cubicBezTo>
                  <a:cubicBezTo>
                    <a:pt x="1013" y="2013"/>
                    <a:pt x="1847" y="1827"/>
                    <a:pt x="2675" y="1667"/>
                  </a:cubicBezTo>
                  <a:cubicBezTo>
                    <a:pt x="2745" y="1667"/>
                    <a:pt x="2708" y="1554"/>
                    <a:pt x="2638" y="1554"/>
                  </a:cubicBezTo>
                  <a:cubicBezTo>
                    <a:pt x="2631" y="1554"/>
                    <a:pt x="2624" y="1555"/>
                    <a:pt x="2617" y="1558"/>
                  </a:cubicBezTo>
                  <a:cubicBezTo>
                    <a:pt x="1924" y="1692"/>
                    <a:pt x="1232" y="1827"/>
                    <a:pt x="532" y="2039"/>
                  </a:cubicBezTo>
                  <a:cubicBezTo>
                    <a:pt x="460" y="2054"/>
                    <a:pt x="407" y="2065"/>
                    <a:pt x="369" y="2065"/>
                  </a:cubicBezTo>
                  <a:cubicBezTo>
                    <a:pt x="282" y="2065"/>
                    <a:pt x="269" y="2009"/>
                    <a:pt x="269" y="1827"/>
                  </a:cubicBezTo>
                  <a:cubicBezTo>
                    <a:pt x="269" y="1609"/>
                    <a:pt x="244" y="1423"/>
                    <a:pt x="244" y="1237"/>
                  </a:cubicBezTo>
                  <a:cubicBezTo>
                    <a:pt x="212" y="839"/>
                    <a:pt x="186" y="461"/>
                    <a:pt x="135" y="63"/>
                  </a:cubicBezTo>
                  <a:cubicBezTo>
                    <a:pt x="135" y="21"/>
                    <a:pt x="101"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9"/>
            <p:cNvGrpSpPr/>
            <p:nvPr/>
          </p:nvGrpSpPr>
          <p:grpSpPr>
            <a:xfrm rot="899960">
              <a:off x="8102563" y="-171071"/>
              <a:ext cx="1543765" cy="1794880"/>
              <a:chOff x="8191540" y="120749"/>
              <a:chExt cx="1543811" cy="1794934"/>
            </a:xfrm>
          </p:grpSpPr>
          <p:sp>
            <p:nvSpPr>
              <p:cNvPr id="1851" name="Google Shape;1851;p9"/>
              <p:cNvSpPr/>
              <p:nvPr/>
            </p:nvSpPr>
            <p:spPr>
              <a:xfrm rot="-9211776">
                <a:off x="8480653" y="256044"/>
                <a:ext cx="965584" cy="1524344"/>
              </a:xfrm>
              <a:custGeom>
                <a:avLst/>
                <a:gdLst/>
                <a:ahLst/>
                <a:cxnLst/>
                <a:rect l="l" t="t" r="r" b="b"/>
                <a:pathLst>
                  <a:path w="5132" h="8102" extrusionOk="0">
                    <a:moveTo>
                      <a:pt x="1" y="1"/>
                    </a:moveTo>
                    <a:lnTo>
                      <a:pt x="1" y="1"/>
                    </a:lnTo>
                    <a:cubicBezTo>
                      <a:pt x="78" y="3317"/>
                      <a:pt x="668" y="7030"/>
                      <a:pt x="4490" y="8101"/>
                    </a:cubicBezTo>
                    <a:cubicBezTo>
                      <a:pt x="5132" y="5292"/>
                      <a:pt x="3182" y="139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9"/>
              <p:cNvSpPr/>
              <p:nvPr/>
            </p:nvSpPr>
            <p:spPr>
              <a:xfrm rot="-9211776">
                <a:off x="8655828" y="273573"/>
                <a:ext cx="692955" cy="1320960"/>
              </a:xfrm>
              <a:custGeom>
                <a:avLst/>
                <a:gdLst/>
                <a:ahLst/>
                <a:cxnLst/>
                <a:rect l="l" t="t" r="r" b="b"/>
                <a:pathLst>
                  <a:path w="3683" h="7021" extrusionOk="0">
                    <a:moveTo>
                      <a:pt x="86" y="1"/>
                    </a:moveTo>
                    <a:cubicBezTo>
                      <a:pt x="44" y="1"/>
                      <a:pt x="0" y="40"/>
                      <a:pt x="38" y="90"/>
                    </a:cubicBezTo>
                    <a:cubicBezTo>
                      <a:pt x="1263" y="2367"/>
                      <a:pt x="2225" y="4772"/>
                      <a:pt x="3540" y="6985"/>
                    </a:cubicBezTo>
                    <a:cubicBezTo>
                      <a:pt x="3548" y="7011"/>
                      <a:pt x="3566" y="7020"/>
                      <a:pt x="3585" y="7020"/>
                    </a:cubicBezTo>
                    <a:cubicBezTo>
                      <a:pt x="3630" y="7020"/>
                      <a:pt x="3682" y="6969"/>
                      <a:pt x="3642" y="6934"/>
                    </a:cubicBezTo>
                    <a:cubicBezTo>
                      <a:pt x="2334" y="4689"/>
                      <a:pt x="1397" y="2284"/>
                      <a:pt x="140" y="39"/>
                    </a:cubicBezTo>
                    <a:cubicBezTo>
                      <a:pt x="131" y="12"/>
                      <a:pt x="109" y="1"/>
                      <a:pt x="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9"/>
              <p:cNvSpPr/>
              <p:nvPr/>
            </p:nvSpPr>
            <p:spPr>
              <a:xfrm rot="-9211776">
                <a:off x="8917690" y="1240235"/>
                <a:ext cx="246664" cy="260391"/>
              </a:xfrm>
              <a:custGeom>
                <a:avLst/>
                <a:gdLst/>
                <a:ahLst/>
                <a:cxnLst/>
                <a:rect l="l" t="t" r="r" b="b"/>
                <a:pathLst>
                  <a:path w="1311" h="1384" extrusionOk="0">
                    <a:moveTo>
                      <a:pt x="1252" y="0"/>
                    </a:moveTo>
                    <a:cubicBezTo>
                      <a:pt x="1219" y="0"/>
                      <a:pt x="1179" y="19"/>
                      <a:pt x="1166" y="58"/>
                    </a:cubicBezTo>
                    <a:cubicBezTo>
                      <a:pt x="1136" y="440"/>
                      <a:pt x="1163" y="845"/>
                      <a:pt x="1117" y="1224"/>
                    </a:cubicBezTo>
                    <a:lnTo>
                      <a:pt x="1117" y="1224"/>
                    </a:lnTo>
                    <a:cubicBezTo>
                      <a:pt x="795" y="1051"/>
                      <a:pt x="466" y="882"/>
                      <a:pt x="121" y="757"/>
                    </a:cubicBezTo>
                    <a:cubicBezTo>
                      <a:pt x="108" y="747"/>
                      <a:pt x="95" y="743"/>
                      <a:pt x="83" y="743"/>
                    </a:cubicBezTo>
                    <a:cubicBezTo>
                      <a:pt x="28" y="743"/>
                      <a:pt x="1" y="838"/>
                      <a:pt x="70" y="860"/>
                    </a:cubicBezTo>
                    <a:cubicBezTo>
                      <a:pt x="442" y="994"/>
                      <a:pt x="788" y="1180"/>
                      <a:pt x="1134" y="1373"/>
                    </a:cubicBezTo>
                    <a:cubicBezTo>
                      <a:pt x="1144" y="1380"/>
                      <a:pt x="1154" y="1383"/>
                      <a:pt x="1165" y="1383"/>
                    </a:cubicBezTo>
                    <a:cubicBezTo>
                      <a:pt x="1192" y="1383"/>
                      <a:pt x="1218" y="1363"/>
                      <a:pt x="1218" y="1341"/>
                    </a:cubicBezTo>
                    <a:cubicBezTo>
                      <a:pt x="1295" y="917"/>
                      <a:pt x="1269" y="488"/>
                      <a:pt x="1295" y="58"/>
                    </a:cubicBezTo>
                    <a:cubicBezTo>
                      <a:pt x="1311" y="19"/>
                      <a:pt x="1285"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9"/>
              <p:cNvSpPr/>
              <p:nvPr/>
            </p:nvSpPr>
            <p:spPr>
              <a:xfrm rot="-9211776">
                <a:off x="8887785" y="943807"/>
                <a:ext cx="347701" cy="295574"/>
              </a:xfrm>
              <a:custGeom>
                <a:avLst/>
                <a:gdLst/>
                <a:ahLst/>
                <a:cxnLst/>
                <a:rect l="l" t="t" r="r" b="b"/>
                <a:pathLst>
                  <a:path w="1848" h="1571" extrusionOk="0">
                    <a:moveTo>
                      <a:pt x="1786" y="1"/>
                    </a:moveTo>
                    <a:cubicBezTo>
                      <a:pt x="1753" y="1"/>
                      <a:pt x="1713" y="20"/>
                      <a:pt x="1700" y="59"/>
                    </a:cubicBezTo>
                    <a:cubicBezTo>
                      <a:pt x="1675" y="520"/>
                      <a:pt x="1645" y="981"/>
                      <a:pt x="1575" y="1419"/>
                    </a:cubicBezTo>
                    <a:lnTo>
                      <a:pt x="1575" y="1419"/>
                    </a:lnTo>
                    <a:cubicBezTo>
                      <a:pt x="1090" y="1196"/>
                      <a:pt x="606" y="1012"/>
                      <a:pt x="122" y="835"/>
                    </a:cubicBezTo>
                    <a:cubicBezTo>
                      <a:pt x="109" y="827"/>
                      <a:pt x="96" y="823"/>
                      <a:pt x="85" y="823"/>
                    </a:cubicBezTo>
                    <a:cubicBezTo>
                      <a:pt x="26" y="823"/>
                      <a:pt x="0" y="922"/>
                      <a:pt x="71" y="944"/>
                    </a:cubicBezTo>
                    <a:cubicBezTo>
                      <a:pt x="577" y="1130"/>
                      <a:pt x="1084" y="1341"/>
                      <a:pt x="1591" y="1559"/>
                    </a:cubicBezTo>
                    <a:cubicBezTo>
                      <a:pt x="1598" y="1567"/>
                      <a:pt x="1609" y="1570"/>
                      <a:pt x="1619" y="1570"/>
                    </a:cubicBezTo>
                    <a:cubicBezTo>
                      <a:pt x="1645" y="1570"/>
                      <a:pt x="1674" y="1552"/>
                      <a:pt x="1674" y="1534"/>
                    </a:cubicBezTo>
                    <a:cubicBezTo>
                      <a:pt x="1751" y="1053"/>
                      <a:pt x="1802" y="540"/>
                      <a:pt x="1835" y="59"/>
                    </a:cubicBezTo>
                    <a:cubicBezTo>
                      <a:pt x="1847" y="20"/>
                      <a:pt x="1820"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9"/>
              <p:cNvSpPr/>
              <p:nvPr/>
            </p:nvSpPr>
            <p:spPr>
              <a:xfrm rot="-9211776">
                <a:off x="8874145" y="605859"/>
                <a:ext cx="377428" cy="267541"/>
              </a:xfrm>
              <a:custGeom>
                <a:avLst/>
                <a:gdLst/>
                <a:ahLst/>
                <a:cxnLst/>
                <a:rect l="l" t="t" r="r" b="b"/>
                <a:pathLst>
                  <a:path w="2006" h="1422" extrusionOk="0">
                    <a:moveTo>
                      <a:pt x="1929" y="0"/>
                    </a:moveTo>
                    <a:cubicBezTo>
                      <a:pt x="1907" y="0"/>
                      <a:pt x="1887" y="15"/>
                      <a:pt x="1887" y="45"/>
                    </a:cubicBezTo>
                    <a:cubicBezTo>
                      <a:pt x="1856" y="201"/>
                      <a:pt x="1733" y="1252"/>
                      <a:pt x="1548" y="1252"/>
                    </a:cubicBezTo>
                    <a:cubicBezTo>
                      <a:pt x="1543" y="1252"/>
                      <a:pt x="1539" y="1252"/>
                      <a:pt x="1535" y="1251"/>
                    </a:cubicBezTo>
                    <a:cubicBezTo>
                      <a:pt x="1053" y="1065"/>
                      <a:pt x="572" y="904"/>
                      <a:pt x="123" y="712"/>
                    </a:cubicBezTo>
                    <a:cubicBezTo>
                      <a:pt x="110" y="704"/>
                      <a:pt x="98" y="700"/>
                      <a:pt x="87" y="700"/>
                    </a:cubicBezTo>
                    <a:cubicBezTo>
                      <a:pt x="27" y="700"/>
                      <a:pt x="1" y="799"/>
                      <a:pt x="66" y="821"/>
                    </a:cubicBezTo>
                    <a:cubicBezTo>
                      <a:pt x="572" y="1033"/>
                      <a:pt x="1111" y="1225"/>
                      <a:pt x="1618" y="1411"/>
                    </a:cubicBezTo>
                    <a:cubicBezTo>
                      <a:pt x="1633" y="1418"/>
                      <a:pt x="1646" y="1422"/>
                      <a:pt x="1656" y="1422"/>
                    </a:cubicBezTo>
                    <a:cubicBezTo>
                      <a:pt x="1682" y="1422"/>
                      <a:pt x="1695" y="1403"/>
                      <a:pt x="1695" y="1385"/>
                    </a:cubicBezTo>
                    <a:cubicBezTo>
                      <a:pt x="1855" y="956"/>
                      <a:pt x="1939" y="526"/>
                      <a:pt x="1990" y="102"/>
                    </a:cubicBezTo>
                    <a:cubicBezTo>
                      <a:pt x="2006" y="36"/>
                      <a:pt x="1964" y="0"/>
                      <a:pt x="1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56" name="Google Shape;1856;p9"/>
          <p:cNvSpPr/>
          <p:nvPr/>
        </p:nvSpPr>
        <p:spPr>
          <a:xfrm>
            <a:off x="10206500" y="719994"/>
            <a:ext cx="270091" cy="267447"/>
          </a:xfrm>
          <a:custGeom>
            <a:avLst/>
            <a:gdLst/>
            <a:ahLst/>
            <a:cxnLst/>
            <a:rect l="l" t="t" r="r" b="b"/>
            <a:pathLst>
              <a:path w="2145" h="2124" extrusionOk="0">
                <a:moveTo>
                  <a:pt x="1141" y="1"/>
                </a:moveTo>
                <a:cubicBezTo>
                  <a:pt x="1117" y="1"/>
                  <a:pt x="1092" y="4"/>
                  <a:pt x="1065" y="10"/>
                </a:cubicBezTo>
                <a:cubicBezTo>
                  <a:pt x="424" y="222"/>
                  <a:pt x="0" y="837"/>
                  <a:pt x="321" y="1504"/>
                </a:cubicBezTo>
                <a:cubicBezTo>
                  <a:pt x="507" y="1910"/>
                  <a:pt x="873" y="2123"/>
                  <a:pt x="1260" y="2123"/>
                </a:cubicBezTo>
                <a:cubicBezTo>
                  <a:pt x="1485" y="2123"/>
                  <a:pt x="1717" y="2051"/>
                  <a:pt x="1924" y="1902"/>
                </a:cubicBezTo>
                <a:cubicBezTo>
                  <a:pt x="2144" y="1725"/>
                  <a:pt x="1996" y="1377"/>
                  <a:pt x="1784" y="1377"/>
                </a:cubicBezTo>
                <a:cubicBezTo>
                  <a:pt x="1743" y="1377"/>
                  <a:pt x="1699" y="1391"/>
                  <a:pt x="1655" y="1421"/>
                </a:cubicBezTo>
                <a:cubicBezTo>
                  <a:pt x="1520" y="1532"/>
                  <a:pt x="1375" y="1593"/>
                  <a:pt x="1239" y="1593"/>
                </a:cubicBezTo>
                <a:cubicBezTo>
                  <a:pt x="1077" y="1593"/>
                  <a:pt x="929" y="1507"/>
                  <a:pt x="828" y="1318"/>
                </a:cubicBezTo>
                <a:cubicBezTo>
                  <a:pt x="616" y="940"/>
                  <a:pt x="853" y="651"/>
                  <a:pt x="1225" y="542"/>
                </a:cubicBezTo>
                <a:cubicBezTo>
                  <a:pt x="1522" y="442"/>
                  <a:pt x="1435" y="1"/>
                  <a:pt x="114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7" name="Google Shape;1857;p9"/>
          <p:cNvGrpSpPr/>
          <p:nvPr/>
        </p:nvGrpSpPr>
        <p:grpSpPr>
          <a:xfrm>
            <a:off x="10964765" y="1455627"/>
            <a:ext cx="336956" cy="326379"/>
            <a:chOff x="8065323" y="1624045"/>
            <a:chExt cx="252717" cy="244784"/>
          </a:xfrm>
        </p:grpSpPr>
        <p:sp>
          <p:nvSpPr>
            <p:cNvPr id="1858" name="Google Shape;1858;p9"/>
            <p:cNvSpPr/>
            <p:nvPr/>
          </p:nvSpPr>
          <p:spPr>
            <a:xfrm rot="10800000">
              <a:off x="8219730" y="1639155"/>
              <a:ext cx="98309" cy="75833"/>
            </a:xfrm>
            <a:custGeom>
              <a:avLst/>
              <a:gdLst/>
              <a:ahLst/>
              <a:cxnLst/>
              <a:rect l="l" t="t" r="r" b="b"/>
              <a:pathLst>
                <a:path w="1041" h="803" extrusionOk="0">
                  <a:moveTo>
                    <a:pt x="533" y="1"/>
                  </a:moveTo>
                  <a:cubicBezTo>
                    <a:pt x="1" y="1"/>
                    <a:pt x="1" y="802"/>
                    <a:pt x="533" y="802"/>
                  </a:cubicBezTo>
                  <a:cubicBezTo>
                    <a:pt x="1040" y="802"/>
                    <a:pt x="1040" y="1"/>
                    <a:pt x="533" y="1"/>
                  </a:cubicBez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9"/>
            <p:cNvSpPr/>
            <p:nvPr/>
          </p:nvSpPr>
          <p:spPr>
            <a:xfrm rot="10800000">
              <a:off x="8125858" y="1792995"/>
              <a:ext cx="98876" cy="75833"/>
            </a:xfrm>
            <a:custGeom>
              <a:avLst/>
              <a:gdLst/>
              <a:ahLst/>
              <a:cxnLst/>
              <a:rect l="l" t="t" r="r" b="b"/>
              <a:pathLst>
                <a:path w="1047" h="803" extrusionOk="0">
                  <a:moveTo>
                    <a:pt x="507" y="1"/>
                  </a:moveTo>
                  <a:cubicBezTo>
                    <a:pt x="1" y="1"/>
                    <a:pt x="1" y="802"/>
                    <a:pt x="507" y="802"/>
                  </a:cubicBezTo>
                  <a:cubicBezTo>
                    <a:pt x="1046" y="802"/>
                    <a:pt x="1046" y="1"/>
                    <a:pt x="507" y="1"/>
                  </a:cubicBez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9"/>
            <p:cNvSpPr/>
            <p:nvPr/>
          </p:nvSpPr>
          <p:spPr>
            <a:xfrm rot="10800000">
              <a:off x="8065323" y="1624045"/>
              <a:ext cx="98782" cy="75739"/>
            </a:xfrm>
            <a:custGeom>
              <a:avLst/>
              <a:gdLst/>
              <a:ahLst/>
              <a:cxnLst/>
              <a:rect l="l" t="t" r="r" b="b"/>
              <a:pathLst>
                <a:path w="1046" h="802" extrusionOk="0">
                  <a:moveTo>
                    <a:pt x="533" y="0"/>
                  </a:moveTo>
                  <a:cubicBezTo>
                    <a:pt x="0" y="0"/>
                    <a:pt x="0" y="802"/>
                    <a:pt x="533" y="802"/>
                  </a:cubicBezTo>
                  <a:cubicBezTo>
                    <a:pt x="1046" y="802"/>
                    <a:pt x="1046" y="0"/>
                    <a:pt x="533" y="0"/>
                  </a:cubicBez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07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9600"/>
          </a:xfrm>
          <a:prstGeom prst="rect">
            <a:avLst/>
          </a:prstGeom>
        </p:spPr>
        <p:txBody>
          <a:bodyPr spcFirstLastPara="1" wrap="square" lIns="91425" tIns="91425" rIns="78100"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extLst>
      <p:ext uri="{BB962C8B-B14F-4D97-AF65-F5344CB8AC3E}">
        <p14:creationId xmlns:p14="http://schemas.microsoft.com/office/powerpoint/2010/main" val="2326305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1"/>
        <p:cNvGrpSpPr/>
        <p:nvPr/>
      </p:nvGrpSpPr>
      <p:grpSpPr>
        <a:xfrm>
          <a:off x="0" y="0"/>
          <a:ext cx="0" cy="0"/>
          <a:chOff x="0" y="0"/>
          <a:chExt cx="0" cy="0"/>
        </a:xfrm>
      </p:grpSpPr>
    </p:spTree>
    <p:extLst>
      <p:ext uri="{BB962C8B-B14F-4D97-AF65-F5344CB8AC3E}">
        <p14:creationId xmlns:p14="http://schemas.microsoft.com/office/powerpoint/2010/main" val="1550692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3033"/>
        <p:cNvGrpSpPr/>
        <p:nvPr/>
      </p:nvGrpSpPr>
      <p:grpSpPr>
        <a:xfrm>
          <a:off x="0" y="0"/>
          <a:ext cx="0" cy="0"/>
          <a:chOff x="0" y="0"/>
          <a:chExt cx="0" cy="0"/>
        </a:xfrm>
      </p:grpSpPr>
      <p:sp>
        <p:nvSpPr>
          <p:cNvPr id="3034" name="Google Shape;3034;p2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3035" name="Google Shape;3035;p28"/>
          <p:cNvGrpSpPr/>
          <p:nvPr/>
        </p:nvGrpSpPr>
        <p:grpSpPr>
          <a:xfrm flipH="1">
            <a:off x="302060" y="267424"/>
            <a:ext cx="839601" cy="905153"/>
            <a:chOff x="8299398" y="200567"/>
            <a:chExt cx="629701" cy="678865"/>
          </a:xfrm>
        </p:grpSpPr>
        <p:sp>
          <p:nvSpPr>
            <p:cNvPr id="3036" name="Google Shape;3036;p28"/>
            <p:cNvSpPr/>
            <p:nvPr/>
          </p:nvSpPr>
          <p:spPr>
            <a:xfrm flipH="1">
              <a:off x="8825429" y="501637"/>
              <a:ext cx="103670" cy="78164"/>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8"/>
            <p:cNvSpPr/>
            <p:nvPr/>
          </p:nvSpPr>
          <p:spPr>
            <a:xfrm flipH="1">
              <a:off x="8711954" y="660503"/>
              <a:ext cx="114024" cy="91260"/>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8"/>
            <p:cNvSpPr/>
            <p:nvPr/>
          </p:nvSpPr>
          <p:spPr>
            <a:xfrm flipH="1">
              <a:off x="8563031" y="770482"/>
              <a:ext cx="126914" cy="108950"/>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8"/>
            <p:cNvSpPr/>
            <p:nvPr/>
          </p:nvSpPr>
          <p:spPr>
            <a:xfrm flipH="1">
              <a:off x="8384693" y="533452"/>
              <a:ext cx="140970" cy="104013"/>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8"/>
            <p:cNvSpPr/>
            <p:nvPr/>
          </p:nvSpPr>
          <p:spPr>
            <a:xfrm flipH="1">
              <a:off x="8561797" y="466806"/>
              <a:ext cx="130685" cy="116629"/>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8"/>
            <p:cNvSpPr/>
            <p:nvPr/>
          </p:nvSpPr>
          <p:spPr>
            <a:xfrm flipH="1">
              <a:off x="8299398" y="717687"/>
              <a:ext cx="127942" cy="12142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8"/>
            <p:cNvSpPr/>
            <p:nvPr/>
          </p:nvSpPr>
          <p:spPr>
            <a:xfrm flipH="1">
              <a:off x="8720936" y="325493"/>
              <a:ext cx="76039" cy="64794"/>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8"/>
            <p:cNvSpPr/>
            <p:nvPr/>
          </p:nvSpPr>
          <p:spPr>
            <a:xfrm flipH="1">
              <a:off x="8529571" y="200567"/>
              <a:ext cx="155094" cy="113407"/>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8"/>
            <p:cNvSpPr/>
            <p:nvPr/>
          </p:nvSpPr>
          <p:spPr>
            <a:xfrm flipH="1">
              <a:off x="8488295" y="726600"/>
              <a:ext cx="56840" cy="46624"/>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8"/>
            <p:cNvSpPr/>
            <p:nvPr/>
          </p:nvSpPr>
          <p:spPr>
            <a:xfrm flipH="1">
              <a:off x="8392441" y="332487"/>
              <a:ext cx="89409" cy="6116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46" name="Google Shape;3046;p28"/>
          <p:cNvGrpSpPr/>
          <p:nvPr/>
        </p:nvGrpSpPr>
        <p:grpSpPr>
          <a:xfrm flipH="1">
            <a:off x="10982753" y="5696031"/>
            <a:ext cx="1091859" cy="1037877"/>
            <a:chOff x="127263" y="4272023"/>
            <a:chExt cx="818894" cy="778408"/>
          </a:xfrm>
        </p:grpSpPr>
        <p:sp>
          <p:nvSpPr>
            <p:cNvPr id="3047" name="Google Shape;3047;p28"/>
            <p:cNvSpPr/>
            <p:nvPr/>
          </p:nvSpPr>
          <p:spPr>
            <a:xfrm rot="2741762" flipH="1">
              <a:off x="660635" y="4674489"/>
              <a:ext cx="167823" cy="45425"/>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8"/>
            <p:cNvSpPr/>
            <p:nvPr/>
          </p:nvSpPr>
          <p:spPr>
            <a:xfrm rot="2741762" flipH="1">
              <a:off x="583583" y="4530796"/>
              <a:ext cx="138985" cy="43257"/>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8"/>
            <p:cNvSpPr/>
            <p:nvPr/>
          </p:nvSpPr>
          <p:spPr>
            <a:xfrm rot="2741762" flipH="1">
              <a:off x="501056" y="4638745"/>
              <a:ext cx="126735" cy="40872"/>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8"/>
            <p:cNvSpPr/>
            <p:nvPr/>
          </p:nvSpPr>
          <p:spPr>
            <a:xfrm rot="2741762" flipH="1">
              <a:off x="450477" y="4516771"/>
              <a:ext cx="126735" cy="40872"/>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8"/>
            <p:cNvSpPr/>
            <p:nvPr/>
          </p:nvSpPr>
          <p:spPr>
            <a:xfrm rot="2741762" flipH="1">
              <a:off x="571356" y="4421327"/>
              <a:ext cx="157524" cy="5420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8"/>
            <p:cNvSpPr/>
            <p:nvPr/>
          </p:nvSpPr>
          <p:spPr>
            <a:xfrm rot="2741762" flipH="1">
              <a:off x="351360" y="4305055"/>
              <a:ext cx="114375" cy="5236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8"/>
            <p:cNvSpPr/>
            <p:nvPr/>
          </p:nvSpPr>
          <p:spPr>
            <a:xfrm rot="2741762" flipH="1">
              <a:off x="283133" y="4515636"/>
              <a:ext cx="106570" cy="40763"/>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8"/>
            <p:cNvSpPr/>
            <p:nvPr/>
          </p:nvSpPr>
          <p:spPr>
            <a:xfrm rot="2741762" flipH="1">
              <a:off x="228409" y="4316843"/>
              <a:ext cx="100173" cy="46184"/>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8"/>
            <p:cNvSpPr/>
            <p:nvPr/>
          </p:nvSpPr>
          <p:spPr>
            <a:xfrm rot="2741762" flipH="1">
              <a:off x="429201" y="4801840"/>
              <a:ext cx="120772" cy="45750"/>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8"/>
            <p:cNvSpPr/>
            <p:nvPr/>
          </p:nvSpPr>
          <p:spPr>
            <a:xfrm rot="2741762" flipH="1">
              <a:off x="641406" y="4876480"/>
              <a:ext cx="130529" cy="47160"/>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8"/>
            <p:cNvSpPr/>
            <p:nvPr/>
          </p:nvSpPr>
          <p:spPr>
            <a:xfrm rot="2741762" flipH="1">
              <a:off x="311970" y="4662036"/>
              <a:ext cx="128578" cy="5604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8"/>
            <p:cNvSpPr/>
            <p:nvPr/>
          </p:nvSpPr>
          <p:spPr>
            <a:xfrm rot="2741762" flipH="1">
              <a:off x="127554" y="4482768"/>
              <a:ext cx="104076" cy="44666"/>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8"/>
            <p:cNvSpPr/>
            <p:nvPr/>
          </p:nvSpPr>
          <p:spPr>
            <a:xfrm rot="2741762" flipH="1">
              <a:off x="809743" y="4599887"/>
              <a:ext cx="136925" cy="5626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8"/>
            <p:cNvSpPr/>
            <p:nvPr/>
          </p:nvSpPr>
          <p:spPr>
            <a:xfrm rot="2741762" flipH="1">
              <a:off x="131590" y="4660419"/>
              <a:ext cx="100607" cy="4997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8"/>
            <p:cNvSpPr/>
            <p:nvPr/>
          </p:nvSpPr>
          <p:spPr>
            <a:xfrm rot="2741762" flipH="1">
              <a:off x="791888" y="4864025"/>
              <a:ext cx="130637" cy="5225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8"/>
            <p:cNvSpPr/>
            <p:nvPr/>
          </p:nvSpPr>
          <p:spPr>
            <a:xfrm rot="2741762" flipH="1">
              <a:off x="303451" y="4880599"/>
              <a:ext cx="114375" cy="46184"/>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8"/>
            <p:cNvSpPr/>
            <p:nvPr/>
          </p:nvSpPr>
          <p:spPr>
            <a:xfrm rot="2741762" flipH="1">
              <a:off x="555906" y="4965846"/>
              <a:ext cx="128578" cy="45425"/>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4" name="Google Shape;3064;p28"/>
          <p:cNvSpPr/>
          <p:nvPr/>
        </p:nvSpPr>
        <p:spPr>
          <a:xfrm>
            <a:off x="428180" y="6385349"/>
            <a:ext cx="86433" cy="86433"/>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28"/>
          <p:cNvSpPr/>
          <p:nvPr/>
        </p:nvSpPr>
        <p:spPr>
          <a:xfrm>
            <a:off x="532591" y="6177078"/>
            <a:ext cx="75923" cy="75785"/>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28"/>
          <p:cNvSpPr/>
          <p:nvPr/>
        </p:nvSpPr>
        <p:spPr>
          <a:xfrm>
            <a:off x="822316" y="6265171"/>
            <a:ext cx="67625" cy="6831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28"/>
          <p:cNvSpPr/>
          <p:nvPr/>
        </p:nvSpPr>
        <p:spPr>
          <a:xfrm>
            <a:off x="874174" y="6020667"/>
            <a:ext cx="54625" cy="54488"/>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28"/>
          <p:cNvSpPr/>
          <p:nvPr/>
        </p:nvSpPr>
        <p:spPr>
          <a:xfrm>
            <a:off x="668394" y="6514378"/>
            <a:ext cx="38860" cy="39137"/>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28"/>
          <p:cNvSpPr/>
          <p:nvPr/>
        </p:nvSpPr>
        <p:spPr>
          <a:xfrm>
            <a:off x="717764" y="6210821"/>
            <a:ext cx="52136" cy="53104"/>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28"/>
          <p:cNvSpPr/>
          <p:nvPr/>
        </p:nvSpPr>
        <p:spPr>
          <a:xfrm>
            <a:off x="371204" y="6114431"/>
            <a:ext cx="54625" cy="56424"/>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28"/>
          <p:cNvSpPr/>
          <p:nvPr/>
        </p:nvSpPr>
        <p:spPr>
          <a:xfrm>
            <a:off x="149796" y="6340956"/>
            <a:ext cx="41349" cy="39552"/>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28"/>
          <p:cNvSpPr/>
          <p:nvPr/>
        </p:nvSpPr>
        <p:spPr>
          <a:xfrm>
            <a:off x="465105" y="5976136"/>
            <a:ext cx="88231" cy="89061"/>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28"/>
          <p:cNvSpPr/>
          <p:nvPr/>
        </p:nvSpPr>
        <p:spPr>
          <a:xfrm>
            <a:off x="1012467" y="6291309"/>
            <a:ext cx="54488" cy="4895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28"/>
          <p:cNvSpPr/>
          <p:nvPr/>
        </p:nvSpPr>
        <p:spPr>
          <a:xfrm>
            <a:off x="941799" y="6541759"/>
            <a:ext cx="107039" cy="102891"/>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28"/>
          <p:cNvSpPr/>
          <p:nvPr/>
        </p:nvSpPr>
        <p:spPr>
          <a:xfrm>
            <a:off x="1178834" y="6231428"/>
            <a:ext cx="47020" cy="52689"/>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28"/>
          <p:cNvSpPr/>
          <p:nvPr/>
        </p:nvSpPr>
        <p:spPr>
          <a:xfrm>
            <a:off x="1194461" y="6434721"/>
            <a:ext cx="81455" cy="62785"/>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28"/>
          <p:cNvSpPr/>
          <p:nvPr/>
        </p:nvSpPr>
        <p:spPr>
          <a:xfrm>
            <a:off x="456944" y="6677564"/>
            <a:ext cx="68317" cy="65136"/>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28"/>
          <p:cNvSpPr/>
          <p:nvPr/>
        </p:nvSpPr>
        <p:spPr>
          <a:xfrm>
            <a:off x="749019" y="6737584"/>
            <a:ext cx="44669" cy="41349"/>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28"/>
          <p:cNvSpPr/>
          <p:nvPr/>
        </p:nvSpPr>
        <p:spPr>
          <a:xfrm>
            <a:off x="1119367" y="6596800"/>
            <a:ext cx="119624" cy="119624"/>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28"/>
          <p:cNvSpPr/>
          <p:nvPr/>
        </p:nvSpPr>
        <p:spPr>
          <a:xfrm>
            <a:off x="204144" y="6531111"/>
            <a:ext cx="73296" cy="73296"/>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28"/>
          <p:cNvSpPr/>
          <p:nvPr/>
        </p:nvSpPr>
        <p:spPr>
          <a:xfrm>
            <a:off x="650278" y="5898001"/>
            <a:ext cx="67625" cy="676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2" name="Google Shape;3082;p28"/>
          <p:cNvSpPr/>
          <p:nvPr/>
        </p:nvSpPr>
        <p:spPr>
          <a:xfrm>
            <a:off x="1106229" y="6046251"/>
            <a:ext cx="85880" cy="88923"/>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3" name="Google Shape;3083;p28"/>
          <p:cNvSpPr/>
          <p:nvPr/>
        </p:nvSpPr>
        <p:spPr>
          <a:xfrm>
            <a:off x="1335243" y="6322841"/>
            <a:ext cx="47020" cy="4204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28"/>
          <p:cNvSpPr/>
          <p:nvPr/>
        </p:nvSpPr>
        <p:spPr>
          <a:xfrm>
            <a:off x="610864" y="6364743"/>
            <a:ext cx="49509" cy="49509"/>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5" name="Google Shape;3085;p28"/>
          <p:cNvSpPr/>
          <p:nvPr/>
        </p:nvSpPr>
        <p:spPr>
          <a:xfrm rot="-35">
            <a:off x="149784" y="2473235"/>
            <a:ext cx="4212741" cy="3357405"/>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alpha val="3258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6" name="Google Shape;3086;p28"/>
          <p:cNvSpPr/>
          <p:nvPr/>
        </p:nvSpPr>
        <p:spPr>
          <a:xfrm rot="-4313996" flipH="1">
            <a:off x="4765554" y="2945363"/>
            <a:ext cx="3577799" cy="2851408"/>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7" name="Google Shape;3087;p28"/>
          <p:cNvSpPr/>
          <p:nvPr/>
        </p:nvSpPr>
        <p:spPr>
          <a:xfrm rot="-427696" flipH="1">
            <a:off x="8333686" y="2605991"/>
            <a:ext cx="3577837" cy="2851439"/>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dk2">
              <a:alpha val="2545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8" name="Google Shape;3088;p28"/>
          <p:cNvSpPr/>
          <p:nvPr/>
        </p:nvSpPr>
        <p:spPr>
          <a:xfrm rot="-8999984" flipH="1">
            <a:off x="9557987" y="-253611"/>
            <a:ext cx="4177323" cy="1719492"/>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9940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1229668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35"/>
        <p:cNvGrpSpPr/>
        <p:nvPr/>
      </p:nvGrpSpPr>
      <p:grpSpPr>
        <a:xfrm>
          <a:off x="0" y="0"/>
          <a:ext cx="0" cy="0"/>
          <a:chOff x="0" y="0"/>
          <a:chExt cx="0" cy="0"/>
        </a:xfrm>
      </p:grpSpPr>
      <p:grpSp>
        <p:nvGrpSpPr>
          <p:cNvPr id="3336" name="Google Shape;3336;p33"/>
          <p:cNvGrpSpPr/>
          <p:nvPr/>
        </p:nvGrpSpPr>
        <p:grpSpPr>
          <a:xfrm>
            <a:off x="-136051" y="-271495"/>
            <a:ext cx="2497300" cy="2438687"/>
            <a:chOff x="3081970" y="3217891"/>
            <a:chExt cx="525187" cy="512861"/>
          </a:xfrm>
        </p:grpSpPr>
        <p:sp>
          <p:nvSpPr>
            <p:cNvPr id="3337" name="Google Shape;3337;p33"/>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33"/>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33"/>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33"/>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33"/>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33"/>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33"/>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33"/>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33"/>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33"/>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33"/>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33"/>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33"/>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33"/>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33"/>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33"/>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33"/>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33"/>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33"/>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33"/>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33"/>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33"/>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33"/>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33"/>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33"/>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33"/>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33"/>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33"/>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33"/>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33"/>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7" name="Google Shape;3367;p33"/>
          <p:cNvGrpSpPr/>
          <p:nvPr/>
        </p:nvGrpSpPr>
        <p:grpSpPr>
          <a:xfrm rot="5400000">
            <a:off x="9733715" y="4485905"/>
            <a:ext cx="2497300" cy="2438687"/>
            <a:chOff x="3366383" y="3217891"/>
            <a:chExt cx="525187" cy="512861"/>
          </a:xfrm>
        </p:grpSpPr>
        <p:sp>
          <p:nvSpPr>
            <p:cNvPr id="3368" name="Google Shape;3368;p33"/>
            <p:cNvSpPr/>
            <p:nvPr/>
          </p:nvSpPr>
          <p:spPr>
            <a:xfrm flipH="1">
              <a:off x="338977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33"/>
            <p:cNvSpPr/>
            <p:nvPr/>
          </p:nvSpPr>
          <p:spPr>
            <a:xfrm flipH="1">
              <a:off x="340742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33"/>
            <p:cNvSpPr/>
            <p:nvPr/>
          </p:nvSpPr>
          <p:spPr>
            <a:xfrm flipH="1">
              <a:off x="337622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33"/>
            <p:cNvSpPr/>
            <p:nvPr/>
          </p:nvSpPr>
          <p:spPr>
            <a:xfrm flipH="1">
              <a:off x="3397510"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33"/>
            <p:cNvSpPr/>
            <p:nvPr/>
          </p:nvSpPr>
          <p:spPr>
            <a:xfrm flipH="1">
              <a:off x="336638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33"/>
            <p:cNvSpPr/>
            <p:nvPr/>
          </p:nvSpPr>
          <p:spPr>
            <a:xfrm flipH="1">
              <a:off x="337683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33"/>
            <p:cNvSpPr/>
            <p:nvPr/>
          </p:nvSpPr>
          <p:spPr>
            <a:xfrm flipH="1">
              <a:off x="343710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33"/>
            <p:cNvSpPr/>
            <p:nvPr/>
          </p:nvSpPr>
          <p:spPr>
            <a:xfrm flipH="1">
              <a:off x="368811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33"/>
            <p:cNvSpPr/>
            <p:nvPr/>
          </p:nvSpPr>
          <p:spPr>
            <a:xfrm flipH="1">
              <a:off x="372080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33"/>
            <p:cNvSpPr/>
            <p:nvPr/>
          </p:nvSpPr>
          <p:spPr>
            <a:xfrm flipH="1">
              <a:off x="370610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33"/>
            <p:cNvSpPr/>
            <p:nvPr/>
          </p:nvSpPr>
          <p:spPr>
            <a:xfrm flipH="1">
              <a:off x="371675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33"/>
            <p:cNvSpPr/>
            <p:nvPr/>
          </p:nvSpPr>
          <p:spPr>
            <a:xfrm flipH="1">
              <a:off x="375067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33"/>
            <p:cNvSpPr/>
            <p:nvPr/>
          </p:nvSpPr>
          <p:spPr>
            <a:xfrm flipH="1">
              <a:off x="349089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33"/>
            <p:cNvSpPr/>
            <p:nvPr/>
          </p:nvSpPr>
          <p:spPr>
            <a:xfrm flipH="1">
              <a:off x="356742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33"/>
            <p:cNvSpPr/>
            <p:nvPr/>
          </p:nvSpPr>
          <p:spPr>
            <a:xfrm flipH="1">
              <a:off x="353802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33"/>
            <p:cNvSpPr/>
            <p:nvPr/>
          </p:nvSpPr>
          <p:spPr>
            <a:xfrm flipH="1">
              <a:off x="357956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33"/>
            <p:cNvSpPr/>
            <p:nvPr/>
          </p:nvSpPr>
          <p:spPr>
            <a:xfrm flipH="1">
              <a:off x="367987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33"/>
            <p:cNvSpPr/>
            <p:nvPr/>
          </p:nvSpPr>
          <p:spPr>
            <a:xfrm flipH="1">
              <a:off x="361241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33"/>
            <p:cNvSpPr/>
            <p:nvPr/>
          </p:nvSpPr>
          <p:spPr>
            <a:xfrm flipH="1">
              <a:off x="362685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33"/>
            <p:cNvSpPr/>
            <p:nvPr/>
          </p:nvSpPr>
          <p:spPr>
            <a:xfrm flipH="1">
              <a:off x="363531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33"/>
            <p:cNvSpPr/>
            <p:nvPr/>
          </p:nvSpPr>
          <p:spPr>
            <a:xfrm flipH="1">
              <a:off x="376380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33"/>
            <p:cNvSpPr/>
            <p:nvPr/>
          </p:nvSpPr>
          <p:spPr>
            <a:xfrm flipH="1">
              <a:off x="376805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33"/>
            <p:cNvSpPr/>
            <p:nvPr/>
          </p:nvSpPr>
          <p:spPr>
            <a:xfrm flipH="1">
              <a:off x="378471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33"/>
            <p:cNvSpPr/>
            <p:nvPr/>
          </p:nvSpPr>
          <p:spPr>
            <a:xfrm flipH="1">
              <a:off x="367888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33"/>
            <p:cNvSpPr/>
            <p:nvPr/>
          </p:nvSpPr>
          <p:spPr>
            <a:xfrm flipH="1">
              <a:off x="368910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33"/>
            <p:cNvSpPr/>
            <p:nvPr/>
          </p:nvSpPr>
          <p:spPr>
            <a:xfrm flipH="1">
              <a:off x="361440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33"/>
            <p:cNvSpPr/>
            <p:nvPr/>
          </p:nvSpPr>
          <p:spPr>
            <a:xfrm flipH="1">
              <a:off x="353971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33"/>
            <p:cNvSpPr/>
            <p:nvPr/>
          </p:nvSpPr>
          <p:spPr>
            <a:xfrm flipH="1">
              <a:off x="374113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33"/>
            <p:cNvSpPr/>
            <p:nvPr/>
          </p:nvSpPr>
          <p:spPr>
            <a:xfrm flipH="1">
              <a:off x="369756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33"/>
            <p:cNvSpPr/>
            <p:nvPr/>
          </p:nvSpPr>
          <p:spPr>
            <a:xfrm flipH="1">
              <a:off x="379493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8" name="Google Shape;3398;p33"/>
          <p:cNvSpPr/>
          <p:nvPr/>
        </p:nvSpPr>
        <p:spPr>
          <a:xfrm rot="6191567" flipH="1">
            <a:off x="10699717" y="-1301996"/>
            <a:ext cx="3577839" cy="285144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9" name="Google Shape;3399;p33"/>
          <p:cNvSpPr/>
          <p:nvPr/>
        </p:nvSpPr>
        <p:spPr>
          <a:xfrm rot="337514">
            <a:off x="-1623701" y="5536832"/>
            <a:ext cx="3577816" cy="2851421"/>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0" name="Google Shape;3400;p33"/>
          <p:cNvGrpSpPr/>
          <p:nvPr/>
        </p:nvGrpSpPr>
        <p:grpSpPr>
          <a:xfrm rot="-5400000">
            <a:off x="32797" y="5760117"/>
            <a:ext cx="1171367" cy="837300"/>
            <a:chOff x="142975" y="118750"/>
            <a:chExt cx="878525" cy="627975"/>
          </a:xfrm>
        </p:grpSpPr>
        <p:sp>
          <p:nvSpPr>
            <p:cNvPr id="3401" name="Google Shape;3401;p33"/>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33"/>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33"/>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33"/>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33"/>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33"/>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33"/>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33"/>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33"/>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33"/>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33"/>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33"/>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33"/>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33"/>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33"/>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33"/>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33"/>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33"/>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33"/>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33"/>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33"/>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2" name="Google Shape;3422;p33"/>
          <p:cNvGrpSpPr/>
          <p:nvPr/>
        </p:nvGrpSpPr>
        <p:grpSpPr>
          <a:xfrm rot="10800000" flipH="1">
            <a:off x="11248834" y="144031"/>
            <a:ext cx="837300" cy="1171367"/>
            <a:chOff x="8436625" y="2649875"/>
            <a:chExt cx="627975" cy="878525"/>
          </a:xfrm>
        </p:grpSpPr>
        <p:sp>
          <p:nvSpPr>
            <p:cNvPr id="3423" name="Google Shape;3423;p33"/>
            <p:cNvSpPr/>
            <p:nvPr/>
          </p:nvSpPr>
          <p:spPr>
            <a:xfrm rot="5400000">
              <a:off x="8654706" y="284735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33"/>
            <p:cNvSpPr/>
            <p:nvPr/>
          </p:nvSpPr>
          <p:spPr>
            <a:xfrm rot="5400000">
              <a:off x="8811626" y="2922757"/>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33"/>
            <p:cNvSpPr/>
            <p:nvPr/>
          </p:nvSpPr>
          <p:spPr>
            <a:xfrm rot="5400000">
              <a:off x="8754309" y="3129008"/>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33"/>
            <p:cNvSpPr/>
            <p:nvPr/>
          </p:nvSpPr>
          <p:spPr>
            <a:xfrm rot="5400000">
              <a:off x="8939123" y="31652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33"/>
            <p:cNvSpPr/>
            <p:nvPr/>
          </p:nvSpPr>
          <p:spPr>
            <a:xfrm rot="5400000">
              <a:off x="8597389" y="3019401"/>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33"/>
            <p:cNvSpPr/>
            <p:nvPr/>
          </p:nvSpPr>
          <p:spPr>
            <a:xfrm rot="5400000">
              <a:off x="8804086" y="3054294"/>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33"/>
            <p:cNvSpPr/>
            <p:nvPr/>
          </p:nvSpPr>
          <p:spPr>
            <a:xfrm rot="5400000">
              <a:off x="8869781" y="2806152"/>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33"/>
            <p:cNvSpPr/>
            <p:nvPr/>
          </p:nvSpPr>
          <p:spPr>
            <a:xfrm rot="5400000">
              <a:off x="8720057" y="2650516"/>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33"/>
            <p:cNvSpPr/>
            <p:nvPr/>
          </p:nvSpPr>
          <p:spPr>
            <a:xfrm rot="5400000">
              <a:off x="8945629" y="2874410"/>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33"/>
            <p:cNvSpPr/>
            <p:nvPr/>
          </p:nvSpPr>
          <p:spPr>
            <a:xfrm rot="5400000">
              <a:off x="8747360" y="3266755"/>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33"/>
            <p:cNvSpPr/>
            <p:nvPr/>
          </p:nvSpPr>
          <p:spPr>
            <a:xfrm rot="5400000">
              <a:off x="8530856" y="3215845"/>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33"/>
            <p:cNvSpPr/>
            <p:nvPr/>
          </p:nvSpPr>
          <p:spPr>
            <a:xfrm rot="5400000">
              <a:off x="8791420" y="3381388"/>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33"/>
            <p:cNvSpPr/>
            <p:nvPr/>
          </p:nvSpPr>
          <p:spPr>
            <a:xfrm rot="5400000">
              <a:off x="8630607" y="3401249"/>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33"/>
            <p:cNvSpPr/>
            <p:nvPr/>
          </p:nvSpPr>
          <p:spPr>
            <a:xfrm rot="5400000">
              <a:off x="8461809" y="2869531"/>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33"/>
            <p:cNvSpPr/>
            <p:nvPr/>
          </p:nvSpPr>
          <p:spPr>
            <a:xfrm rot="5400000">
              <a:off x="8435541" y="3078147"/>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33"/>
            <p:cNvSpPr/>
            <p:nvPr/>
          </p:nvSpPr>
          <p:spPr>
            <a:xfrm rot="5400000">
              <a:off x="8481276" y="3341025"/>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33"/>
            <p:cNvSpPr/>
            <p:nvPr/>
          </p:nvSpPr>
          <p:spPr>
            <a:xfrm rot="5400000">
              <a:off x="8561018" y="2688612"/>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33"/>
            <p:cNvSpPr/>
            <p:nvPr/>
          </p:nvSpPr>
          <p:spPr>
            <a:xfrm rot="5400000">
              <a:off x="9015218" y="3005405"/>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33"/>
            <p:cNvSpPr/>
            <p:nvPr/>
          </p:nvSpPr>
          <p:spPr>
            <a:xfrm rot="5400000">
              <a:off x="8895704" y="3329640"/>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33"/>
            <p:cNvSpPr/>
            <p:nvPr/>
          </p:nvSpPr>
          <p:spPr>
            <a:xfrm rot="5400000">
              <a:off x="8729125" y="3495725"/>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33"/>
            <p:cNvSpPr/>
            <p:nvPr/>
          </p:nvSpPr>
          <p:spPr>
            <a:xfrm rot="5400000">
              <a:off x="8695760" y="2977609"/>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5932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444"/>
        <p:cNvGrpSpPr/>
        <p:nvPr/>
      </p:nvGrpSpPr>
      <p:grpSpPr>
        <a:xfrm>
          <a:off x="0" y="0"/>
          <a:ext cx="0" cy="0"/>
          <a:chOff x="0" y="0"/>
          <a:chExt cx="0" cy="0"/>
        </a:xfrm>
      </p:grpSpPr>
      <p:sp>
        <p:nvSpPr>
          <p:cNvPr id="3445" name="Google Shape;3445;p34"/>
          <p:cNvSpPr/>
          <p:nvPr/>
        </p:nvSpPr>
        <p:spPr>
          <a:xfrm rot="6300015">
            <a:off x="-1486489" y="-1328893"/>
            <a:ext cx="3577831" cy="285143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6" name="Google Shape;3446;p34"/>
          <p:cNvSpPr/>
          <p:nvPr/>
        </p:nvSpPr>
        <p:spPr>
          <a:xfrm>
            <a:off x="-14322" y="-208933"/>
            <a:ext cx="2124852" cy="1700053"/>
          </a:xfrm>
          <a:custGeom>
            <a:avLst/>
            <a:gdLst/>
            <a:ahLst/>
            <a:cxnLst/>
            <a:rect l="l" t="t" r="r" b="b"/>
            <a:pathLst>
              <a:path w="12405" h="9925" extrusionOk="0">
                <a:moveTo>
                  <a:pt x="5523" y="0"/>
                </a:moveTo>
                <a:cubicBezTo>
                  <a:pt x="3739" y="0"/>
                  <a:pt x="1268" y="336"/>
                  <a:pt x="0" y="503"/>
                </a:cubicBezTo>
                <a:cubicBezTo>
                  <a:pt x="269" y="2056"/>
                  <a:pt x="590" y="5853"/>
                  <a:pt x="1417" y="7212"/>
                </a:cubicBezTo>
                <a:cubicBezTo>
                  <a:pt x="1779" y="7868"/>
                  <a:pt x="2102" y="8120"/>
                  <a:pt x="2391" y="8120"/>
                </a:cubicBezTo>
                <a:cubicBezTo>
                  <a:pt x="2998" y="8120"/>
                  <a:pt x="3454" y="7004"/>
                  <a:pt x="3797" y="6173"/>
                </a:cubicBezTo>
                <a:cubicBezTo>
                  <a:pt x="4355" y="7103"/>
                  <a:pt x="4734" y="8765"/>
                  <a:pt x="5587" y="9483"/>
                </a:cubicBezTo>
                <a:cubicBezTo>
                  <a:pt x="5963" y="9795"/>
                  <a:pt x="6256" y="9924"/>
                  <a:pt x="6483" y="9924"/>
                </a:cubicBezTo>
                <a:cubicBezTo>
                  <a:pt x="7289" y="9924"/>
                  <a:pt x="7273" y="8300"/>
                  <a:pt x="7273" y="7424"/>
                </a:cubicBezTo>
                <a:lnTo>
                  <a:pt x="7273" y="7424"/>
                </a:lnTo>
                <a:cubicBezTo>
                  <a:pt x="7791" y="7709"/>
                  <a:pt x="9410" y="8877"/>
                  <a:pt x="10158" y="8877"/>
                </a:cubicBezTo>
                <a:cubicBezTo>
                  <a:pt x="10253" y="8877"/>
                  <a:pt x="10334" y="8858"/>
                  <a:pt x="10397" y="8816"/>
                </a:cubicBezTo>
                <a:cubicBezTo>
                  <a:pt x="11763" y="7828"/>
                  <a:pt x="8794" y="6250"/>
                  <a:pt x="8396" y="5769"/>
                </a:cubicBezTo>
                <a:cubicBezTo>
                  <a:pt x="12405" y="3929"/>
                  <a:pt x="9300" y="3043"/>
                  <a:pt x="6202" y="2325"/>
                </a:cubicBezTo>
                <a:cubicBezTo>
                  <a:pt x="7966" y="1812"/>
                  <a:pt x="9486" y="612"/>
                  <a:pt x="6760" y="80"/>
                </a:cubicBezTo>
                <a:cubicBezTo>
                  <a:pt x="6419" y="24"/>
                  <a:pt x="5995" y="0"/>
                  <a:pt x="55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7" name="Google Shape;3447;p34"/>
          <p:cNvSpPr/>
          <p:nvPr/>
        </p:nvSpPr>
        <p:spPr>
          <a:xfrm>
            <a:off x="-64681" y="-123460"/>
            <a:ext cx="1763601" cy="1296495"/>
          </a:xfrm>
          <a:custGeom>
            <a:avLst/>
            <a:gdLst/>
            <a:ahLst/>
            <a:cxnLst/>
            <a:rect l="l" t="t" r="r" b="b"/>
            <a:pathLst>
              <a:path w="10296" h="7569" extrusionOk="0">
                <a:moveTo>
                  <a:pt x="234" y="0"/>
                </a:moveTo>
                <a:cubicBezTo>
                  <a:pt x="117" y="0"/>
                  <a:pt x="1" y="136"/>
                  <a:pt x="108" y="223"/>
                </a:cubicBezTo>
                <a:cubicBezTo>
                  <a:pt x="3341" y="2788"/>
                  <a:pt x="6631" y="5270"/>
                  <a:pt x="10050" y="7541"/>
                </a:cubicBezTo>
                <a:cubicBezTo>
                  <a:pt x="10074" y="7560"/>
                  <a:pt x="10098" y="7568"/>
                  <a:pt x="10120" y="7568"/>
                </a:cubicBezTo>
                <a:cubicBezTo>
                  <a:pt x="10224" y="7568"/>
                  <a:pt x="10295" y="7392"/>
                  <a:pt x="10184" y="7329"/>
                </a:cubicBezTo>
                <a:cubicBezTo>
                  <a:pt x="6791" y="5059"/>
                  <a:pt x="3501" y="2570"/>
                  <a:pt x="320" y="30"/>
                </a:cubicBezTo>
                <a:cubicBezTo>
                  <a:pt x="293" y="9"/>
                  <a:pt x="264" y="0"/>
                  <a:pt x="23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8" name="Google Shape;3448;p34"/>
          <p:cNvSpPr/>
          <p:nvPr/>
        </p:nvSpPr>
        <p:spPr>
          <a:xfrm>
            <a:off x="851378" y="513053"/>
            <a:ext cx="617500" cy="665976"/>
          </a:xfrm>
          <a:custGeom>
            <a:avLst/>
            <a:gdLst/>
            <a:ahLst/>
            <a:cxnLst/>
            <a:rect l="l" t="t" r="r" b="b"/>
            <a:pathLst>
              <a:path w="3605" h="3888" extrusionOk="0">
                <a:moveTo>
                  <a:pt x="3465" y="0"/>
                </a:moveTo>
                <a:cubicBezTo>
                  <a:pt x="3459" y="0"/>
                  <a:pt x="3452" y="1"/>
                  <a:pt x="3445" y="2"/>
                </a:cubicBezTo>
                <a:cubicBezTo>
                  <a:pt x="2322" y="86"/>
                  <a:pt x="1200" y="34"/>
                  <a:pt x="103" y="246"/>
                </a:cubicBezTo>
                <a:cubicBezTo>
                  <a:pt x="52" y="246"/>
                  <a:pt x="0" y="297"/>
                  <a:pt x="0" y="355"/>
                </a:cubicBezTo>
                <a:cubicBezTo>
                  <a:pt x="0" y="1503"/>
                  <a:pt x="347" y="2625"/>
                  <a:pt x="456" y="3748"/>
                </a:cubicBezTo>
                <a:cubicBezTo>
                  <a:pt x="468" y="3841"/>
                  <a:pt x="541" y="3887"/>
                  <a:pt x="606" y="3887"/>
                </a:cubicBezTo>
                <a:cubicBezTo>
                  <a:pt x="672" y="3887"/>
                  <a:pt x="731" y="3841"/>
                  <a:pt x="719" y="3748"/>
                </a:cubicBezTo>
                <a:cubicBezTo>
                  <a:pt x="616" y="2728"/>
                  <a:pt x="347" y="1740"/>
                  <a:pt x="295" y="701"/>
                </a:cubicBezTo>
                <a:cubicBezTo>
                  <a:pt x="273" y="433"/>
                  <a:pt x="443" y="410"/>
                  <a:pt x="647" y="410"/>
                </a:cubicBezTo>
                <a:cubicBezTo>
                  <a:pt x="690" y="410"/>
                  <a:pt x="735" y="411"/>
                  <a:pt x="780" y="411"/>
                </a:cubicBezTo>
                <a:cubicBezTo>
                  <a:pt x="822" y="411"/>
                  <a:pt x="864" y="410"/>
                  <a:pt x="905" y="406"/>
                </a:cubicBezTo>
                <a:cubicBezTo>
                  <a:pt x="1174" y="381"/>
                  <a:pt x="1418" y="355"/>
                  <a:pt x="1681" y="355"/>
                </a:cubicBezTo>
                <a:lnTo>
                  <a:pt x="3445" y="272"/>
                </a:lnTo>
                <a:cubicBezTo>
                  <a:pt x="3598" y="247"/>
                  <a:pt x="3605" y="0"/>
                  <a:pt x="346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9" name="Google Shape;3449;p34"/>
          <p:cNvSpPr/>
          <p:nvPr/>
        </p:nvSpPr>
        <p:spPr>
          <a:xfrm>
            <a:off x="264710" y="46460"/>
            <a:ext cx="631889" cy="724043"/>
          </a:xfrm>
          <a:custGeom>
            <a:avLst/>
            <a:gdLst/>
            <a:ahLst/>
            <a:cxnLst/>
            <a:rect l="l" t="t" r="r" b="b"/>
            <a:pathLst>
              <a:path w="3689" h="4227" extrusionOk="0">
                <a:moveTo>
                  <a:pt x="3528" y="0"/>
                </a:moveTo>
                <a:cubicBezTo>
                  <a:pt x="2380" y="109"/>
                  <a:pt x="1206" y="135"/>
                  <a:pt x="109" y="456"/>
                </a:cubicBezTo>
                <a:cubicBezTo>
                  <a:pt x="58" y="481"/>
                  <a:pt x="0" y="539"/>
                  <a:pt x="0" y="590"/>
                </a:cubicBezTo>
                <a:cubicBezTo>
                  <a:pt x="135" y="1764"/>
                  <a:pt x="161" y="2970"/>
                  <a:pt x="404" y="4118"/>
                </a:cubicBezTo>
                <a:cubicBezTo>
                  <a:pt x="425" y="4194"/>
                  <a:pt x="479" y="4227"/>
                  <a:pt x="533" y="4227"/>
                </a:cubicBezTo>
                <a:cubicBezTo>
                  <a:pt x="611" y="4227"/>
                  <a:pt x="689" y="4161"/>
                  <a:pt x="674" y="4067"/>
                </a:cubicBezTo>
                <a:cubicBezTo>
                  <a:pt x="539" y="3502"/>
                  <a:pt x="481" y="2944"/>
                  <a:pt x="430" y="2354"/>
                </a:cubicBezTo>
                <a:cubicBezTo>
                  <a:pt x="430" y="2194"/>
                  <a:pt x="218" y="699"/>
                  <a:pt x="321" y="674"/>
                </a:cubicBezTo>
                <a:cubicBezTo>
                  <a:pt x="1366" y="379"/>
                  <a:pt x="2463" y="353"/>
                  <a:pt x="3528" y="270"/>
                </a:cubicBezTo>
                <a:cubicBezTo>
                  <a:pt x="3688" y="270"/>
                  <a:pt x="3688" y="0"/>
                  <a:pt x="352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0" name="Google Shape;3450;p34"/>
          <p:cNvSpPr/>
          <p:nvPr/>
        </p:nvSpPr>
        <p:spPr>
          <a:xfrm>
            <a:off x="1045621" y="367458"/>
            <a:ext cx="73655" cy="67145"/>
          </a:xfrm>
          <a:custGeom>
            <a:avLst/>
            <a:gdLst/>
            <a:ahLst/>
            <a:cxnLst/>
            <a:rect l="l" t="t" r="r" b="b"/>
            <a:pathLst>
              <a:path w="430" h="392" extrusionOk="0">
                <a:moveTo>
                  <a:pt x="208" y="0"/>
                </a:moveTo>
                <a:cubicBezTo>
                  <a:pt x="104" y="0"/>
                  <a:pt x="1" y="73"/>
                  <a:pt x="14" y="211"/>
                </a:cubicBezTo>
                <a:cubicBezTo>
                  <a:pt x="26" y="335"/>
                  <a:pt x="119" y="391"/>
                  <a:pt x="212" y="391"/>
                </a:cubicBezTo>
                <a:cubicBezTo>
                  <a:pt x="321" y="391"/>
                  <a:pt x="429" y="316"/>
                  <a:pt x="412" y="185"/>
                </a:cubicBezTo>
                <a:cubicBezTo>
                  <a:pt x="400" y="60"/>
                  <a:pt x="303" y="0"/>
                  <a:pt x="2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1" name="Google Shape;3451;p34"/>
          <p:cNvSpPr/>
          <p:nvPr/>
        </p:nvSpPr>
        <p:spPr>
          <a:xfrm>
            <a:off x="1219309" y="353413"/>
            <a:ext cx="71599" cy="65433"/>
          </a:xfrm>
          <a:custGeom>
            <a:avLst/>
            <a:gdLst/>
            <a:ahLst/>
            <a:cxnLst/>
            <a:rect l="l" t="t" r="r" b="b"/>
            <a:pathLst>
              <a:path w="418" h="382" extrusionOk="0">
                <a:moveTo>
                  <a:pt x="211" y="0"/>
                </a:moveTo>
                <a:cubicBezTo>
                  <a:pt x="105" y="0"/>
                  <a:pt x="0" y="75"/>
                  <a:pt x="14" y="216"/>
                </a:cubicBezTo>
                <a:cubicBezTo>
                  <a:pt x="14" y="328"/>
                  <a:pt x="104" y="381"/>
                  <a:pt x="199" y="381"/>
                </a:cubicBezTo>
                <a:cubicBezTo>
                  <a:pt x="306" y="381"/>
                  <a:pt x="418" y="315"/>
                  <a:pt x="418" y="190"/>
                </a:cubicBezTo>
                <a:cubicBezTo>
                  <a:pt x="406" y="62"/>
                  <a:pt x="308" y="0"/>
                  <a:pt x="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2" name="Google Shape;3452;p34"/>
          <p:cNvSpPr/>
          <p:nvPr/>
        </p:nvSpPr>
        <p:spPr>
          <a:xfrm>
            <a:off x="1217254" y="664646"/>
            <a:ext cx="71599" cy="67660"/>
          </a:xfrm>
          <a:custGeom>
            <a:avLst/>
            <a:gdLst/>
            <a:ahLst/>
            <a:cxnLst/>
            <a:rect l="l" t="t" r="r" b="b"/>
            <a:pathLst>
              <a:path w="418" h="395" extrusionOk="0">
                <a:moveTo>
                  <a:pt x="218" y="1"/>
                </a:moveTo>
                <a:cubicBezTo>
                  <a:pt x="112" y="1"/>
                  <a:pt x="0" y="75"/>
                  <a:pt x="0" y="214"/>
                </a:cubicBezTo>
                <a:cubicBezTo>
                  <a:pt x="12" y="339"/>
                  <a:pt x="105" y="395"/>
                  <a:pt x="199" y="395"/>
                </a:cubicBezTo>
                <a:cubicBezTo>
                  <a:pt x="308" y="395"/>
                  <a:pt x="418" y="319"/>
                  <a:pt x="404" y="188"/>
                </a:cubicBezTo>
                <a:cubicBezTo>
                  <a:pt x="404" y="61"/>
                  <a:pt x="314" y="1"/>
                  <a:pt x="21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3" name="Google Shape;3453;p34"/>
          <p:cNvSpPr/>
          <p:nvPr/>
        </p:nvSpPr>
        <p:spPr>
          <a:xfrm>
            <a:off x="1063778" y="1137920"/>
            <a:ext cx="73484" cy="67317"/>
          </a:xfrm>
          <a:custGeom>
            <a:avLst/>
            <a:gdLst/>
            <a:ahLst/>
            <a:cxnLst/>
            <a:rect l="l" t="t" r="r" b="b"/>
            <a:pathLst>
              <a:path w="429" h="393" extrusionOk="0">
                <a:moveTo>
                  <a:pt x="218" y="1"/>
                </a:moveTo>
                <a:cubicBezTo>
                  <a:pt x="109" y="1"/>
                  <a:pt x="0" y="75"/>
                  <a:pt x="17" y="203"/>
                </a:cubicBezTo>
                <a:cubicBezTo>
                  <a:pt x="30" y="331"/>
                  <a:pt x="126" y="392"/>
                  <a:pt x="221" y="392"/>
                </a:cubicBezTo>
                <a:cubicBezTo>
                  <a:pt x="326" y="392"/>
                  <a:pt x="428" y="318"/>
                  <a:pt x="415" y="177"/>
                </a:cubicBezTo>
                <a:cubicBezTo>
                  <a:pt x="403" y="55"/>
                  <a:pt x="311" y="1"/>
                  <a:pt x="21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4" name="Google Shape;3454;p34"/>
          <p:cNvSpPr/>
          <p:nvPr/>
        </p:nvSpPr>
        <p:spPr>
          <a:xfrm>
            <a:off x="1022496" y="1279748"/>
            <a:ext cx="71771" cy="67317"/>
          </a:xfrm>
          <a:custGeom>
            <a:avLst/>
            <a:gdLst/>
            <a:ahLst/>
            <a:cxnLst/>
            <a:rect l="l" t="t" r="r" b="b"/>
            <a:pathLst>
              <a:path w="419" h="393" extrusionOk="0">
                <a:moveTo>
                  <a:pt x="220" y="1"/>
                </a:moveTo>
                <a:cubicBezTo>
                  <a:pt x="111" y="1"/>
                  <a:pt x="1" y="77"/>
                  <a:pt x="15" y="208"/>
                </a:cubicBezTo>
                <a:cubicBezTo>
                  <a:pt x="15" y="333"/>
                  <a:pt x="105" y="393"/>
                  <a:pt x="200" y="393"/>
                </a:cubicBezTo>
                <a:cubicBezTo>
                  <a:pt x="306" y="393"/>
                  <a:pt x="419" y="318"/>
                  <a:pt x="419" y="176"/>
                </a:cubicBezTo>
                <a:cubicBezTo>
                  <a:pt x="404" y="55"/>
                  <a:pt x="312" y="1"/>
                  <a:pt x="22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5" name="Google Shape;3455;p34"/>
          <p:cNvSpPr/>
          <p:nvPr/>
        </p:nvSpPr>
        <p:spPr>
          <a:xfrm>
            <a:off x="528153" y="576945"/>
            <a:ext cx="74168" cy="65947"/>
          </a:xfrm>
          <a:custGeom>
            <a:avLst/>
            <a:gdLst/>
            <a:ahLst/>
            <a:cxnLst/>
            <a:rect l="l" t="t" r="r" b="b"/>
            <a:pathLst>
              <a:path w="433" h="385" extrusionOk="0">
                <a:moveTo>
                  <a:pt x="217" y="0"/>
                </a:moveTo>
                <a:cubicBezTo>
                  <a:pt x="109" y="0"/>
                  <a:pt x="1" y="74"/>
                  <a:pt x="14" y="219"/>
                </a:cubicBezTo>
                <a:cubicBezTo>
                  <a:pt x="26" y="331"/>
                  <a:pt x="118" y="385"/>
                  <a:pt x="211" y="385"/>
                </a:cubicBezTo>
                <a:cubicBezTo>
                  <a:pt x="320" y="385"/>
                  <a:pt x="432" y="310"/>
                  <a:pt x="418" y="168"/>
                </a:cubicBezTo>
                <a:cubicBezTo>
                  <a:pt x="404" y="55"/>
                  <a:pt x="311" y="0"/>
                  <a:pt x="21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6" name="Google Shape;3456;p34"/>
          <p:cNvSpPr/>
          <p:nvPr/>
        </p:nvSpPr>
        <p:spPr>
          <a:xfrm>
            <a:off x="377075" y="966801"/>
            <a:ext cx="73484" cy="65947"/>
          </a:xfrm>
          <a:custGeom>
            <a:avLst/>
            <a:gdLst/>
            <a:ahLst/>
            <a:cxnLst/>
            <a:rect l="l" t="t" r="r" b="b"/>
            <a:pathLst>
              <a:path w="429" h="385" extrusionOk="0">
                <a:moveTo>
                  <a:pt x="211" y="1"/>
                </a:moveTo>
                <a:cubicBezTo>
                  <a:pt x="105" y="1"/>
                  <a:pt x="1" y="75"/>
                  <a:pt x="18" y="214"/>
                </a:cubicBezTo>
                <a:cubicBezTo>
                  <a:pt x="30" y="329"/>
                  <a:pt x="125" y="384"/>
                  <a:pt x="220" y="384"/>
                </a:cubicBezTo>
                <a:cubicBezTo>
                  <a:pt x="325" y="384"/>
                  <a:pt x="429" y="316"/>
                  <a:pt x="415" y="188"/>
                </a:cubicBezTo>
                <a:cubicBezTo>
                  <a:pt x="403" y="61"/>
                  <a:pt x="306" y="1"/>
                  <a:pt x="21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7" name="Google Shape;3457;p34"/>
          <p:cNvSpPr/>
          <p:nvPr/>
        </p:nvSpPr>
        <p:spPr>
          <a:xfrm>
            <a:off x="1096151" y="-12634"/>
            <a:ext cx="70743" cy="65433"/>
          </a:xfrm>
          <a:custGeom>
            <a:avLst/>
            <a:gdLst/>
            <a:ahLst/>
            <a:cxnLst/>
            <a:rect l="l" t="t" r="r" b="b"/>
            <a:pathLst>
              <a:path w="413" h="382" extrusionOk="0">
                <a:moveTo>
                  <a:pt x="210" y="1"/>
                </a:moveTo>
                <a:cubicBezTo>
                  <a:pt x="105" y="1"/>
                  <a:pt x="1" y="75"/>
                  <a:pt x="14" y="217"/>
                </a:cubicBezTo>
                <a:cubicBezTo>
                  <a:pt x="26" y="328"/>
                  <a:pt x="115" y="382"/>
                  <a:pt x="206" y="382"/>
                </a:cubicBezTo>
                <a:cubicBezTo>
                  <a:pt x="308" y="382"/>
                  <a:pt x="412" y="314"/>
                  <a:pt x="412" y="185"/>
                </a:cubicBezTo>
                <a:cubicBezTo>
                  <a:pt x="400" y="60"/>
                  <a:pt x="305" y="1"/>
                  <a:pt x="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8" name="Google Shape;3458;p34"/>
          <p:cNvSpPr/>
          <p:nvPr/>
        </p:nvSpPr>
        <p:spPr>
          <a:xfrm>
            <a:off x="427092" y="-67619"/>
            <a:ext cx="74168" cy="67317"/>
          </a:xfrm>
          <a:custGeom>
            <a:avLst/>
            <a:gdLst/>
            <a:ahLst/>
            <a:cxnLst/>
            <a:rect l="l" t="t" r="r" b="b"/>
            <a:pathLst>
              <a:path w="433" h="393" extrusionOk="0">
                <a:moveTo>
                  <a:pt x="213" y="1"/>
                </a:moveTo>
                <a:cubicBezTo>
                  <a:pt x="107" y="1"/>
                  <a:pt x="1" y="75"/>
                  <a:pt x="14" y="217"/>
                </a:cubicBezTo>
                <a:cubicBezTo>
                  <a:pt x="29" y="338"/>
                  <a:pt x="121" y="392"/>
                  <a:pt x="213" y="392"/>
                </a:cubicBezTo>
                <a:cubicBezTo>
                  <a:pt x="322" y="392"/>
                  <a:pt x="432" y="317"/>
                  <a:pt x="418" y="185"/>
                </a:cubicBezTo>
                <a:cubicBezTo>
                  <a:pt x="406" y="61"/>
                  <a:pt x="309" y="1"/>
                  <a:pt x="21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9" name="Google Shape;3459;p34"/>
          <p:cNvSpPr/>
          <p:nvPr/>
        </p:nvSpPr>
        <p:spPr>
          <a:xfrm>
            <a:off x="2169796" y="861630"/>
            <a:ext cx="114421" cy="87015"/>
          </a:xfrm>
          <a:custGeom>
            <a:avLst/>
            <a:gdLst/>
            <a:ahLst/>
            <a:cxnLst/>
            <a:rect l="l" t="t" r="r" b="b"/>
            <a:pathLst>
              <a:path w="668" h="508" extrusionOk="0">
                <a:moveTo>
                  <a:pt x="321" y="0"/>
                </a:moveTo>
                <a:cubicBezTo>
                  <a:pt x="0" y="0"/>
                  <a:pt x="0" y="507"/>
                  <a:pt x="321" y="507"/>
                </a:cubicBezTo>
                <a:cubicBezTo>
                  <a:pt x="667" y="507"/>
                  <a:pt x="667" y="0"/>
                  <a:pt x="32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0" name="Google Shape;3460;p34"/>
          <p:cNvSpPr/>
          <p:nvPr/>
        </p:nvSpPr>
        <p:spPr>
          <a:xfrm>
            <a:off x="2247734" y="724256"/>
            <a:ext cx="114421" cy="91297"/>
          </a:xfrm>
          <a:custGeom>
            <a:avLst/>
            <a:gdLst/>
            <a:ahLst/>
            <a:cxnLst/>
            <a:rect l="l" t="t" r="r" b="b"/>
            <a:pathLst>
              <a:path w="668" h="533" extrusionOk="0">
                <a:moveTo>
                  <a:pt x="347" y="1"/>
                </a:moveTo>
                <a:cubicBezTo>
                  <a:pt x="0" y="1"/>
                  <a:pt x="0" y="533"/>
                  <a:pt x="347" y="533"/>
                </a:cubicBezTo>
                <a:cubicBezTo>
                  <a:pt x="667" y="533"/>
                  <a:pt x="667" y="1"/>
                  <a:pt x="3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1" name="Google Shape;3461;p34"/>
          <p:cNvSpPr/>
          <p:nvPr/>
        </p:nvSpPr>
        <p:spPr>
          <a:xfrm>
            <a:off x="2311454" y="875847"/>
            <a:ext cx="114421" cy="91469"/>
          </a:xfrm>
          <a:custGeom>
            <a:avLst/>
            <a:gdLst/>
            <a:ahLst/>
            <a:cxnLst/>
            <a:rect l="l" t="t" r="r" b="b"/>
            <a:pathLst>
              <a:path w="668" h="534" extrusionOk="0">
                <a:moveTo>
                  <a:pt x="321" y="1"/>
                </a:moveTo>
                <a:cubicBezTo>
                  <a:pt x="0" y="1"/>
                  <a:pt x="0" y="533"/>
                  <a:pt x="321" y="533"/>
                </a:cubicBezTo>
                <a:cubicBezTo>
                  <a:pt x="667" y="533"/>
                  <a:pt x="667" y="1"/>
                  <a:pt x="32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62" name="Google Shape;3462;p34"/>
          <p:cNvGrpSpPr/>
          <p:nvPr/>
        </p:nvGrpSpPr>
        <p:grpSpPr>
          <a:xfrm>
            <a:off x="10761261" y="4092841"/>
            <a:ext cx="2142640" cy="3029052"/>
            <a:chOff x="581498" y="885400"/>
            <a:chExt cx="494516" cy="699098"/>
          </a:xfrm>
        </p:grpSpPr>
        <p:sp>
          <p:nvSpPr>
            <p:cNvPr id="3463" name="Google Shape;3463;p34"/>
            <p:cNvSpPr/>
            <p:nvPr/>
          </p:nvSpPr>
          <p:spPr>
            <a:xfrm>
              <a:off x="581498" y="1128852"/>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34"/>
            <p:cNvSpPr/>
            <p:nvPr/>
          </p:nvSpPr>
          <p:spPr>
            <a:xfrm>
              <a:off x="614525" y="1030275"/>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34"/>
            <p:cNvSpPr/>
            <p:nvPr/>
          </p:nvSpPr>
          <p:spPr>
            <a:xfrm>
              <a:off x="664125" y="1106700"/>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34"/>
            <p:cNvSpPr/>
            <p:nvPr/>
          </p:nvSpPr>
          <p:spPr>
            <a:xfrm>
              <a:off x="729600" y="1159650"/>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34"/>
            <p:cNvSpPr/>
            <p:nvPr/>
          </p:nvSpPr>
          <p:spPr>
            <a:xfrm>
              <a:off x="808625" y="1045575"/>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34"/>
            <p:cNvSpPr/>
            <p:nvPr/>
          </p:nvSpPr>
          <p:spPr>
            <a:xfrm>
              <a:off x="728400" y="1013500"/>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34"/>
            <p:cNvSpPr/>
            <p:nvPr/>
          </p:nvSpPr>
          <p:spPr>
            <a:xfrm>
              <a:off x="855950" y="1134200"/>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34"/>
            <p:cNvSpPr/>
            <p:nvPr/>
          </p:nvSpPr>
          <p:spPr>
            <a:xfrm>
              <a:off x="678100" y="945525"/>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34"/>
            <p:cNvSpPr/>
            <p:nvPr/>
          </p:nvSpPr>
          <p:spPr>
            <a:xfrm>
              <a:off x="732125" y="885400"/>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34"/>
            <p:cNvSpPr/>
            <p:nvPr/>
          </p:nvSpPr>
          <p:spPr>
            <a:xfrm>
              <a:off x="799275" y="1138525"/>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34"/>
            <p:cNvSpPr/>
            <p:nvPr/>
          </p:nvSpPr>
          <p:spPr>
            <a:xfrm>
              <a:off x="829725" y="948875"/>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4" name="Google Shape;3474;p34"/>
          <p:cNvGrpSpPr/>
          <p:nvPr/>
        </p:nvGrpSpPr>
        <p:grpSpPr>
          <a:xfrm>
            <a:off x="10808452" y="5362493"/>
            <a:ext cx="1614453" cy="2091095"/>
            <a:chOff x="5879975" y="3227400"/>
            <a:chExt cx="234350" cy="303550"/>
          </a:xfrm>
        </p:grpSpPr>
        <p:sp>
          <p:nvSpPr>
            <p:cNvPr id="3475" name="Google Shape;3475;p34"/>
            <p:cNvSpPr/>
            <p:nvPr/>
          </p:nvSpPr>
          <p:spPr>
            <a:xfrm>
              <a:off x="5879975" y="3227400"/>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34"/>
            <p:cNvSpPr/>
            <p:nvPr/>
          </p:nvSpPr>
          <p:spPr>
            <a:xfrm>
              <a:off x="5909075" y="3265200"/>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34"/>
            <p:cNvSpPr/>
            <p:nvPr/>
          </p:nvSpPr>
          <p:spPr>
            <a:xfrm>
              <a:off x="5914450" y="3282500"/>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34"/>
            <p:cNvSpPr/>
            <p:nvPr/>
          </p:nvSpPr>
          <p:spPr>
            <a:xfrm>
              <a:off x="5942675" y="3326500"/>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34"/>
            <p:cNvSpPr/>
            <p:nvPr/>
          </p:nvSpPr>
          <p:spPr>
            <a:xfrm>
              <a:off x="5999550" y="3375200"/>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34"/>
            <p:cNvSpPr/>
            <p:nvPr/>
          </p:nvSpPr>
          <p:spPr>
            <a:xfrm>
              <a:off x="5999375" y="3323825"/>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34"/>
            <p:cNvSpPr/>
            <p:nvPr/>
          </p:nvSpPr>
          <p:spPr>
            <a:xfrm>
              <a:off x="6003700" y="3305750"/>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34"/>
            <p:cNvSpPr/>
            <p:nvPr/>
          </p:nvSpPr>
          <p:spPr>
            <a:xfrm>
              <a:off x="5907300" y="3293375"/>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34"/>
            <p:cNvSpPr/>
            <p:nvPr/>
          </p:nvSpPr>
          <p:spPr>
            <a:xfrm>
              <a:off x="5942675" y="3339925"/>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34"/>
            <p:cNvSpPr/>
            <p:nvPr/>
          </p:nvSpPr>
          <p:spPr>
            <a:xfrm>
              <a:off x="5957000" y="3345000"/>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34"/>
            <p:cNvSpPr/>
            <p:nvPr/>
          </p:nvSpPr>
          <p:spPr>
            <a:xfrm>
              <a:off x="6069525" y="3417700"/>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34"/>
            <p:cNvSpPr/>
            <p:nvPr/>
          </p:nvSpPr>
          <p:spPr>
            <a:xfrm>
              <a:off x="6040425" y="3435150"/>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7" name="Google Shape;3487;p34"/>
          <p:cNvGrpSpPr/>
          <p:nvPr/>
        </p:nvGrpSpPr>
        <p:grpSpPr>
          <a:xfrm rot="10800000" flipH="1">
            <a:off x="9623549" y="-2340507"/>
            <a:ext cx="4262611" cy="4379161"/>
            <a:chOff x="7217662" y="3775244"/>
            <a:chExt cx="3196958" cy="3284371"/>
          </a:xfrm>
        </p:grpSpPr>
        <p:sp>
          <p:nvSpPr>
            <p:cNvPr id="3488" name="Google Shape;3488;p34"/>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89" name="Google Shape;3489;p34"/>
            <p:cNvGrpSpPr/>
            <p:nvPr/>
          </p:nvGrpSpPr>
          <p:grpSpPr>
            <a:xfrm rot="10800000" flipH="1">
              <a:off x="7967975" y="3899233"/>
              <a:ext cx="1404941" cy="1004250"/>
              <a:chOff x="8090250" y="1355275"/>
              <a:chExt cx="1404941" cy="1004250"/>
            </a:xfrm>
          </p:grpSpPr>
          <p:sp>
            <p:nvSpPr>
              <p:cNvPr id="3490" name="Google Shape;3490;p34"/>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34"/>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34"/>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34"/>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34"/>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34"/>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34"/>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34"/>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34"/>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34"/>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34"/>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34"/>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34"/>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34"/>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34"/>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34"/>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34"/>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34"/>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34"/>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34"/>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34"/>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511" name="Google Shape;3511;p34"/>
          <p:cNvSpPr/>
          <p:nvPr/>
        </p:nvSpPr>
        <p:spPr>
          <a:xfrm rot="-4452864">
            <a:off x="-2026325" y="5642787"/>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2231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8784170" y="5300667"/>
            <a:ext cx="2300817" cy="695325"/>
          </a:xfrm>
          <a:prstGeom prst="rect">
            <a:avLst/>
          </a:prstGeom>
          <a:noFill/>
          <a:ln w="9525">
            <a:noFill/>
            <a:miter lim="800000"/>
            <a:headEnd/>
            <a:tailEnd/>
          </a:ln>
        </p:spPr>
      </p:pic>
      <p:pic>
        <p:nvPicPr>
          <p:cNvPr id="5" name="Picture 8"/>
          <p:cNvPicPr>
            <a:picLocks noChangeAspect="1"/>
          </p:cNvPicPr>
          <p:nvPr userDrawn="1"/>
        </p:nvPicPr>
        <p:blipFill>
          <a:blip r:embed="rId3" cstate="print"/>
          <a:srcRect/>
          <a:stretch>
            <a:fillRect/>
          </a:stretch>
        </p:blipFill>
        <p:spPr bwMode="auto">
          <a:xfrm>
            <a:off x="719669" y="5362575"/>
            <a:ext cx="3879851" cy="369888"/>
          </a:xfrm>
          <a:prstGeom prst="rect">
            <a:avLst/>
          </a:prstGeom>
          <a:noFill/>
          <a:ln w="9525">
            <a:noFill/>
            <a:miter lim="800000"/>
            <a:headEnd/>
            <a:tailEnd/>
          </a:ln>
        </p:spPr>
      </p:pic>
      <p:pic>
        <p:nvPicPr>
          <p:cNvPr id="6" name="Picture 1"/>
          <p:cNvPicPr>
            <a:picLocks noChangeAspect="1"/>
          </p:cNvPicPr>
          <p:nvPr userDrawn="1"/>
        </p:nvPicPr>
        <p:blipFill>
          <a:blip r:embed="rId4" cstate="print"/>
          <a:srcRect/>
          <a:stretch>
            <a:fillRect/>
          </a:stretch>
        </p:blipFill>
        <p:spPr bwMode="auto">
          <a:xfrm>
            <a:off x="2476500" y="692154"/>
            <a:ext cx="7239000" cy="2424113"/>
          </a:xfrm>
          <a:prstGeom prst="rect">
            <a:avLst/>
          </a:prstGeom>
          <a:noFill/>
          <a:ln w="9525">
            <a:noFill/>
            <a:miter lim="800000"/>
            <a:headEnd/>
            <a:tailEnd/>
          </a:ln>
        </p:spPr>
      </p:pic>
      <p:pic>
        <p:nvPicPr>
          <p:cNvPr id="7" name="Picture 10"/>
          <p:cNvPicPr>
            <a:picLocks noChangeAspect="1"/>
          </p:cNvPicPr>
          <p:nvPr userDrawn="1"/>
        </p:nvPicPr>
        <p:blipFill>
          <a:blip r:embed="rId5" cstate="print"/>
          <a:srcRect/>
          <a:stretch>
            <a:fillRect/>
          </a:stretch>
        </p:blipFill>
        <p:spPr bwMode="auto">
          <a:xfrm>
            <a:off x="8720667" y="6243639"/>
            <a:ext cx="2463800" cy="354012"/>
          </a:xfrm>
          <a:prstGeom prst="rect">
            <a:avLst/>
          </a:prstGeom>
          <a:noFill/>
          <a:ln w="9525">
            <a:noFill/>
            <a:miter lim="800000"/>
            <a:headEnd/>
            <a:tailEnd/>
          </a:ln>
        </p:spPr>
      </p:pic>
      <p:pic>
        <p:nvPicPr>
          <p:cNvPr id="8" name="Picture 12"/>
          <p:cNvPicPr>
            <a:picLocks noChangeAspect="1"/>
          </p:cNvPicPr>
          <p:nvPr userDrawn="1"/>
        </p:nvPicPr>
        <p:blipFill>
          <a:blip r:embed="rId6" cstate="print"/>
          <a:srcRect/>
          <a:stretch>
            <a:fillRect/>
          </a:stretch>
        </p:blipFill>
        <p:spPr bwMode="auto">
          <a:xfrm>
            <a:off x="6089653" y="6127751"/>
            <a:ext cx="2207683" cy="585788"/>
          </a:xfrm>
          <a:prstGeom prst="rect">
            <a:avLst/>
          </a:prstGeom>
          <a:noFill/>
          <a:ln w="9525">
            <a:noFill/>
            <a:miter lim="800000"/>
            <a:headEnd/>
            <a:tailEnd/>
          </a:ln>
        </p:spPr>
      </p:pic>
      <p:pic>
        <p:nvPicPr>
          <p:cNvPr id="9" name="Picture 13"/>
          <p:cNvPicPr>
            <a:picLocks noChangeAspect="1"/>
          </p:cNvPicPr>
          <p:nvPr userDrawn="1"/>
        </p:nvPicPr>
        <p:blipFill>
          <a:blip r:embed="rId7" cstate="print"/>
          <a:srcRect/>
          <a:stretch>
            <a:fillRect/>
          </a:stretch>
        </p:blipFill>
        <p:spPr bwMode="auto">
          <a:xfrm>
            <a:off x="3793069" y="5999163"/>
            <a:ext cx="1873251" cy="842963"/>
          </a:xfrm>
          <a:prstGeom prst="rect">
            <a:avLst/>
          </a:prstGeom>
          <a:noFill/>
          <a:ln w="9525">
            <a:noFill/>
            <a:miter lim="800000"/>
            <a:headEnd/>
            <a:tailEnd/>
          </a:ln>
        </p:spPr>
      </p:pic>
      <p:pic>
        <p:nvPicPr>
          <p:cNvPr id="10" name="Picture 15"/>
          <p:cNvPicPr>
            <a:picLocks noChangeAspect="1"/>
          </p:cNvPicPr>
          <p:nvPr userDrawn="1"/>
        </p:nvPicPr>
        <p:blipFill>
          <a:blip r:embed="rId8" cstate="print"/>
          <a:srcRect/>
          <a:stretch>
            <a:fillRect/>
          </a:stretch>
        </p:blipFill>
        <p:spPr bwMode="auto">
          <a:xfrm>
            <a:off x="848784" y="6172200"/>
            <a:ext cx="2520949" cy="496888"/>
          </a:xfrm>
          <a:prstGeom prst="rect">
            <a:avLst/>
          </a:prstGeom>
          <a:noFill/>
          <a:ln w="9525">
            <a:noFill/>
            <a:miter lim="800000"/>
            <a:headEnd/>
            <a:tailEnd/>
          </a:ln>
        </p:spPr>
      </p:pic>
      <p:pic>
        <p:nvPicPr>
          <p:cNvPr id="11" name="Picture 9"/>
          <p:cNvPicPr>
            <a:picLocks noChangeAspect="1"/>
          </p:cNvPicPr>
          <p:nvPr userDrawn="1"/>
        </p:nvPicPr>
        <p:blipFill>
          <a:blip r:embed="rId9" cstate="print"/>
          <a:srcRect/>
          <a:stretch>
            <a:fillRect/>
          </a:stretch>
        </p:blipFill>
        <p:spPr bwMode="auto">
          <a:xfrm>
            <a:off x="5422904" y="5233992"/>
            <a:ext cx="1452033" cy="828675"/>
          </a:xfrm>
          <a:prstGeom prst="rect">
            <a:avLst/>
          </a:prstGeom>
          <a:noFill/>
          <a:ln w="9525">
            <a:noFill/>
            <a:miter lim="800000"/>
            <a:headEnd/>
            <a:tailEnd/>
          </a:ln>
        </p:spPr>
      </p:pic>
      <p:sp>
        <p:nvSpPr>
          <p:cNvPr id="3" name="Subtitle 2"/>
          <p:cNvSpPr>
            <a:spLocks noGrp="1"/>
          </p:cNvSpPr>
          <p:nvPr>
            <p:ph type="subTitle" idx="1"/>
          </p:nvPr>
        </p:nvSpPr>
        <p:spPr>
          <a:xfrm>
            <a:off x="1828800" y="3356992"/>
            <a:ext cx="8534400" cy="1752600"/>
          </a:xfrm>
        </p:spPr>
        <p:txBody>
          <a:bodyPr/>
          <a:lstStyle>
            <a:lvl1pPr marL="0" marR="0" indent="0" algn="ctr" defTabSz="685783" rtl="0" eaLnBrk="1" fontAlgn="auto" latinLnBrk="0" hangingPunct="1">
              <a:lnSpc>
                <a:spcPct val="100000"/>
              </a:lnSpc>
              <a:spcBef>
                <a:spcPct val="20000"/>
              </a:spcBef>
              <a:spcAft>
                <a:spcPts val="0"/>
              </a:spcAft>
              <a:buClrTx/>
              <a:buSzTx/>
              <a:buFont typeface="Arial" panose="020B0604020202020204" pitchFamily="34" charset="0"/>
              <a:buNone/>
              <a:tabLst/>
              <a:defRPr baseline="0">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41216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4BF1-16E9-E148-B6E8-FCA7195ED9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184820D-3566-2140-8B5E-12435E88C14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CB362-4BCF-AF48-916B-D6D792B0947C}"/>
              </a:ext>
            </a:extLst>
          </p:cNvPr>
          <p:cNvSpPr>
            <a:spLocks noGrp="1"/>
          </p:cNvSpPr>
          <p:nvPr>
            <p:ph type="dt" sz="half" idx="10"/>
          </p:nvPr>
        </p:nvSpPr>
        <p:spPr/>
        <p:txBody>
          <a:bodyPr/>
          <a:lstStyle/>
          <a:p>
            <a:fld id="{EF25C984-F646-9A4E-BBA1-497650BB5A65}" type="datetimeFigureOut">
              <a:rPr lang="en-US" smtClean="0"/>
              <a:t>3/12/2026</a:t>
            </a:fld>
            <a:endParaRPr lang="en-US"/>
          </a:p>
        </p:txBody>
      </p:sp>
      <p:sp>
        <p:nvSpPr>
          <p:cNvPr id="5" name="Footer Placeholder 4">
            <a:extLst>
              <a:ext uri="{FF2B5EF4-FFF2-40B4-BE49-F238E27FC236}">
                <a16:creationId xmlns:a16="http://schemas.microsoft.com/office/drawing/2014/main" id="{F9532674-6734-424B-9AD6-FEE6A031F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D2153-B88D-0F46-BF9F-80B219208893}"/>
              </a:ext>
            </a:extLst>
          </p:cNvPr>
          <p:cNvSpPr>
            <a:spLocks noGrp="1"/>
          </p:cNvSpPr>
          <p:nvPr>
            <p:ph type="sldNum" sz="quarter" idx="12"/>
          </p:nvPr>
        </p:nvSpPr>
        <p:spPr/>
        <p:txBody>
          <a:bodyPr/>
          <a:lstStyle/>
          <a:p>
            <a:fld id="{CC92AFFF-4F15-8D42-9EFF-0D574113AC31}" type="slidenum">
              <a:rPr lang="en-US" smtClean="0"/>
              <a:t>‹#›</a:t>
            </a:fld>
            <a:endParaRPr lang="en-US"/>
          </a:p>
        </p:txBody>
      </p:sp>
    </p:spTree>
    <p:extLst>
      <p:ext uri="{BB962C8B-B14F-4D97-AF65-F5344CB8AC3E}">
        <p14:creationId xmlns:p14="http://schemas.microsoft.com/office/powerpoint/2010/main" val="1640213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9414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6"/>
        <p:cNvGrpSpPr/>
        <p:nvPr/>
      </p:nvGrpSpPr>
      <p:grpSpPr>
        <a:xfrm>
          <a:off x="0" y="0"/>
          <a:ext cx="0" cy="0"/>
          <a:chOff x="0" y="0"/>
          <a:chExt cx="0" cy="0"/>
        </a:xfrm>
      </p:grpSpPr>
      <p:sp>
        <p:nvSpPr>
          <p:cNvPr id="487" name="Google Shape;487;p5"/>
          <p:cNvSpPr/>
          <p:nvPr/>
        </p:nvSpPr>
        <p:spPr>
          <a:xfrm rot="9899998" flipH="1">
            <a:off x="10581327" y="-1187777"/>
            <a:ext cx="3437735" cy="31677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5"/>
          <p:cNvSpPr/>
          <p:nvPr/>
        </p:nvSpPr>
        <p:spPr>
          <a:xfrm rot="-9899998">
            <a:off x="-1692306" y="-1187777"/>
            <a:ext cx="3437735" cy="31677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0" name="Google Shape;490;p5"/>
          <p:cNvSpPr txBox="1">
            <a:spLocks noGrp="1"/>
          </p:cNvSpPr>
          <p:nvPr>
            <p:ph type="subTitle" idx="1"/>
          </p:nvPr>
        </p:nvSpPr>
        <p:spPr>
          <a:xfrm>
            <a:off x="2425200" y="3990733"/>
            <a:ext cx="3278000" cy="14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1" name="Google Shape;491;p5"/>
          <p:cNvSpPr txBox="1">
            <a:spLocks noGrp="1"/>
          </p:cNvSpPr>
          <p:nvPr>
            <p:ph type="title" idx="2"/>
          </p:nvPr>
        </p:nvSpPr>
        <p:spPr>
          <a:xfrm>
            <a:off x="2032400" y="3688267"/>
            <a:ext cx="40636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92" name="Google Shape;492;p5"/>
          <p:cNvSpPr txBox="1">
            <a:spLocks noGrp="1"/>
          </p:cNvSpPr>
          <p:nvPr>
            <p:ph type="subTitle" idx="3"/>
          </p:nvPr>
        </p:nvSpPr>
        <p:spPr>
          <a:xfrm>
            <a:off x="6488816" y="3990733"/>
            <a:ext cx="3278000" cy="14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3" name="Google Shape;493;p5"/>
          <p:cNvSpPr txBox="1">
            <a:spLocks noGrp="1"/>
          </p:cNvSpPr>
          <p:nvPr>
            <p:ph type="title" idx="4"/>
          </p:nvPr>
        </p:nvSpPr>
        <p:spPr>
          <a:xfrm>
            <a:off x="6096005" y="3688267"/>
            <a:ext cx="40636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grpSp>
        <p:nvGrpSpPr>
          <p:cNvPr id="494" name="Google Shape;494;p5"/>
          <p:cNvGrpSpPr/>
          <p:nvPr/>
        </p:nvGrpSpPr>
        <p:grpSpPr>
          <a:xfrm>
            <a:off x="9623549" y="5033660"/>
            <a:ext cx="4262611" cy="4379161"/>
            <a:chOff x="7217662" y="3775244"/>
            <a:chExt cx="3196958" cy="3284371"/>
          </a:xfrm>
        </p:grpSpPr>
        <p:sp>
          <p:nvSpPr>
            <p:cNvPr id="495" name="Google Shape;495;p5"/>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5"/>
            <p:cNvGrpSpPr/>
            <p:nvPr/>
          </p:nvGrpSpPr>
          <p:grpSpPr>
            <a:xfrm rot="10800000" flipH="1">
              <a:off x="7967975" y="3899233"/>
              <a:ext cx="1404941" cy="1004250"/>
              <a:chOff x="8090250" y="1355275"/>
              <a:chExt cx="1404941" cy="1004250"/>
            </a:xfrm>
          </p:grpSpPr>
          <p:sp>
            <p:nvSpPr>
              <p:cNvPr id="497" name="Google Shape;497;p5"/>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5"/>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5"/>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5"/>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5"/>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5"/>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5"/>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5"/>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5"/>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5"/>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5"/>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5"/>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5"/>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5"/>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5"/>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5"/>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5"/>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5"/>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5"/>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5"/>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5"/>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5"/>
          <p:cNvSpPr/>
          <p:nvPr/>
        </p:nvSpPr>
        <p:spPr>
          <a:xfrm rot="1565542" flipH="1">
            <a:off x="-489893" y="6016902"/>
            <a:ext cx="2753644" cy="1474468"/>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5"/>
          <p:cNvSpPr/>
          <p:nvPr/>
        </p:nvSpPr>
        <p:spPr>
          <a:xfrm>
            <a:off x="1139584" y="5717238"/>
            <a:ext cx="55073" cy="42935"/>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0" name="Google Shape;520;p5"/>
          <p:cNvGrpSpPr/>
          <p:nvPr/>
        </p:nvGrpSpPr>
        <p:grpSpPr>
          <a:xfrm>
            <a:off x="361341" y="1842470"/>
            <a:ext cx="985388" cy="3196289"/>
            <a:chOff x="271005" y="1381852"/>
            <a:chExt cx="739041" cy="2397217"/>
          </a:xfrm>
        </p:grpSpPr>
        <p:sp>
          <p:nvSpPr>
            <p:cNvPr id="521" name="Google Shape;521;p5"/>
            <p:cNvSpPr/>
            <p:nvPr/>
          </p:nvSpPr>
          <p:spPr>
            <a:xfrm>
              <a:off x="699345" y="28716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5"/>
            <p:cNvSpPr/>
            <p:nvPr/>
          </p:nvSpPr>
          <p:spPr>
            <a:xfrm>
              <a:off x="697746" y="34916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5"/>
            <p:cNvSpPr/>
            <p:nvPr/>
          </p:nvSpPr>
          <p:spPr>
            <a:xfrm>
              <a:off x="382276"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5"/>
            <p:cNvSpPr/>
            <p:nvPr/>
          </p:nvSpPr>
          <p:spPr>
            <a:xfrm>
              <a:off x="430325"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5"/>
            <p:cNvSpPr/>
            <p:nvPr/>
          </p:nvSpPr>
          <p:spPr>
            <a:xfrm>
              <a:off x="490681"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5"/>
            <p:cNvSpPr/>
            <p:nvPr/>
          </p:nvSpPr>
          <p:spPr>
            <a:xfrm>
              <a:off x="832183"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5"/>
            <p:cNvSpPr/>
            <p:nvPr/>
          </p:nvSpPr>
          <p:spPr>
            <a:xfrm>
              <a:off x="832182" y="1384879"/>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5"/>
            <p:cNvSpPr/>
            <p:nvPr/>
          </p:nvSpPr>
          <p:spPr>
            <a:xfrm>
              <a:off x="325124"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5"/>
            <p:cNvSpPr/>
            <p:nvPr/>
          </p:nvSpPr>
          <p:spPr>
            <a:xfrm>
              <a:off x="271005"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5"/>
            <p:cNvSpPr/>
            <p:nvPr/>
          </p:nvSpPr>
          <p:spPr>
            <a:xfrm>
              <a:off x="28702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1" name="Google Shape;531;p5"/>
          <p:cNvSpPr/>
          <p:nvPr/>
        </p:nvSpPr>
        <p:spPr>
          <a:xfrm flipH="1">
            <a:off x="10506408" y="4470040"/>
            <a:ext cx="59344" cy="47205"/>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5"/>
          <p:cNvSpPr/>
          <p:nvPr/>
        </p:nvSpPr>
        <p:spPr>
          <a:xfrm flipH="1">
            <a:off x="10391541" y="4508705"/>
            <a:ext cx="55073" cy="42935"/>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3" name="Google Shape;533;p5"/>
          <p:cNvGrpSpPr/>
          <p:nvPr/>
        </p:nvGrpSpPr>
        <p:grpSpPr>
          <a:xfrm>
            <a:off x="10965294" y="491389"/>
            <a:ext cx="981361" cy="4547369"/>
            <a:chOff x="8223970" y="368541"/>
            <a:chExt cx="736021" cy="3410527"/>
          </a:xfrm>
        </p:grpSpPr>
        <p:sp>
          <p:nvSpPr>
            <p:cNvPr id="534" name="Google Shape;534;p5"/>
            <p:cNvSpPr/>
            <p:nvPr/>
          </p:nvSpPr>
          <p:spPr>
            <a:xfrm flipH="1">
              <a:off x="8401742" y="2378805"/>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5"/>
            <p:cNvSpPr/>
            <p:nvPr/>
          </p:nvSpPr>
          <p:spPr>
            <a:xfrm flipH="1">
              <a:off x="8446259" y="27340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5"/>
            <p:cNvSpPr/>
            <p:nvPr/>
          </p:nvSpPr>
          <p:spPr>
            <a:xfrm flipH="1">
              <a:off x="8718891"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5"/>
            <p:cNvSpPr/>
            <p:nvPr/>
          </p:nvSpPr>
          <p:spPr>
            <a:xfrm flipH="1">
              <a:off x="8670842"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5"/>
            <p:cNvSpPr/>
            <p:nvPr/>
          </p:nvSpPr>
          <p:spPr>
            <a:xfrm flipH="1">
              <a:off x="8610486"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5"/>
            <p:cNvSpPr/>
            <p:nvPr/>
          </p:nvSpPr>
          <p:spPr>
            <a:xfrm flipH="1">
              <a:off x="8223970"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5"/>
            <p:cNvSpPr/>
            <p:nvPr/>
          </p:nvSpPr>
          <p:spPr>
            <a:xfrm flipH="1">
              <a:off x="8782126" y="368541"/>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5"/>
            <p:cNvSpPr/>
            <p:nvPr/>
          </p:nvSpPr>
          <p:spPr>
            <a:xfrm flipH="1">
              <a:off x="8642519"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5"/>
            <p:cNvSpPr/>
            <p:nvPr/>
          </p:nvSpPr>
          <p:spPr>
            <a:xfrm flipH="1">
              <a:off x="8782113"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5"/>
            <p:cNvSpPr/>
            <p:nvPr/>
          </p:nvSpPr>
          <p:spPr>
            <a:xfrm flipH="1">
              <a:off x="876913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5"/>
          <p:cNvGrpSpPr/>
          <p:nvPr/>
        </p:nvGrpSpPr>
        <p:grpSpPr>
          <a:xfrm>
            <a:off x="-12" y="5553593"/>
            <a:ext cx="1515987" cy="1968008"/>
            <a:chOff x="4468500" y="3085500"/>
            <a:chExt cx="219925" cy="285500"/>
          </a:xfrm>
        </p:grpSpPr>
        <p:sp>
          <p:nvSpPr>
            <p:cNvPr id="545" name="Google Shape;545;p5"/>
            <p:cNvSpPr/>
            <p:nvPr/>
          </p:nvSpPr>
          <p:spPr>
            <a:xfrm>
              <a:off x="4472150" y="3085500"/>
              <a:ext cx="216275" cy="275225"/>
            </a:xfrm>
            <a:custGeom>
              <a:avLst/>
              <a:gdLst/>
              <a:ahLst/>
              <a:cxnLst/>
              <a:rect l="l" t="t" r="r" b="b"/>
              <a:pathLst>
                <a:path w="8651" h="11009" extrusionOk="0">
                  <a:moveTo>
                    <a:pt x="7215" y="1"/>
                  </a:moveTo>
                  <a:cubicBezTo>
                    <a:pt x="6289" y="1"/>
                    <a:pt x="5185" y="1873"/>
                    <a:pt x="4751" y="2508"/>
                  </a:cubicBezTo>
                  <a:cubicBezTo>
                    <a:pt x="4512" y="1584"/>
                    <a:pt x="4262" y="1231"/>
                    <a:pt x="4019" y="1231"/>
                  </a:cubicBezTo>
                  <a:cubicBezTo>
                    <a:pt x="3413" y="1231"/>
                    <a:pt x="2849" y="3425"/>
                    <a:pt x="2620" y="4449"/>
                  </a:cubicBezTo>
                  <a:cubicBezTo>
                    <a:pt x="2353" y="4127"/>
                    <a:pt x="2127" y="2621"/>
                    <a:pt x="1675" y="2621"/>
                  </a:cubicBezTo>
                  <a:cubicBezTo>
                    <a:pt x="1150" y="2621"/>
                    <a:pt x="829" y="3657"/>
                    <a:pt x="697" y="3978"/>
                  </a:cubicBezTo>
                  <a:cubicBezTo>
                    <a:pt x="453" y="4937"/>
                    <a:pt x="376" y="6032"/>
                    <a:pt x="317" y="7014"/>
                  </a:cubicBezTo>
                  <a:cubicBezTo>
                    <a:pt x="186" y="8294"/>
                    <a:pt x="245" y="9728"/>
                    <a:pt x="1" y="11008"/>
                  </a:cubicBezTo>
                  <a:lnTo>
                    <a:pt x="186" y="11008"/>
                  </a:lnTo>
                  <a:cubicBezTo>
                    <a:pt x="1245" y="9859"/>
                    <a:pt x="2715" y="8615"/>
                    <a:pt x="3864" y="7787"/>
                  </a:cubicBezTo>
                  <a:cubicBezTo>
                    <a:pt x="4258" y="7520"/>
                    <a:pt x="5882" y="6692"/>
                    <a:pt x="5882" y="6240"/>
                  </a:cubicBezTo>
                  <a:cubicBezTo>
                    <a:pt x="5915" y="5692"/>
                    <a:pt x="5477" y="5600"/>
                    <a:pt x="5027" y="5600"/>
                  </a:cubicBezTo>
                  <a:cubicBezTo>
                    <a:pt x="4802" y="5600"/>
                    <a:pt x="4573" y="5623"/>
                    <a:pt x="4399" y="5623"/>
                  </a:cubicBezTo>
                  <a:cubicBezTo>
                    <a:pt x="4346" y="5623"/>
                    <a:pt x="4299" y="5621"/>
                    <a:pt x="4258" y="5616"/>
                  </a:cubicBezTo>
                  <a:cubicBezTo>
                    <a:pt x="5276" y="5163"/>
                    <a:pt x="6067" y="4937"/>
                    <a:pt x="6900" y="4485"/>
                  </a:cubicBezTo>
                  <a:cubicBezTo>
                    <a:pt x="7424" y="4222"/>
                    <a:pt x="8257" y="3770"/>
                    <a:pt x="7483" y="3205"/>
                  </a:cubicBezTo>
                  <a:cubicBezTo>
                    <a:pt x="7352" y="3128"/>
                    <a:pt x="7189" y="3101"/>
                    <a:pt x="7012" y="3101"/>
                  </a:cubicBezTo>
                  <a:cubicBezTo>
                    <a:pt x="6580" y="3101"/>
                    <a:pt x="6067" y="3263"/>
                    <a:pt x="5746" y="3263"/>
                  </a:cubicBezTo>
                  <a:cubicBezTo>
                    <a:pt x="5936" y="2544"/>
                    <a:pt x="8650" y="735"/>
                    <a:pt x="7556" y="97"/>
                  </a:cubicBezTo>
                  <a:cubicBezTo>
                    <a:pt x="7446" y="31"/>
                    <a:pt x="7332" y="1"/>
                    <a:pt x="7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5"/>
            <p:cNvSpPr/>
            <p:nvPr/>
          </p:nvSpPr>
          <p:spPr>
            <a:xfrm>
              <a:off x="4468500" y="3104225"/>
              <a:ext cx="180475" cy="266775"/>
            </a:xfrm>
            <a:custGeom>
              <a:avLst/>
              <a:gdLst/>
              <a:ahLst/>
              <a:cxnLst/>
              <a:rect l="l" t="t" r="r" b="b"/>
              <a:pathLst>
                <a:path w="7219" h="10671" extrusionOk="0">
                  <a:moveTo>
                    <a:pt x="7109" y="1"/>
                  </a:moveTo>
                  <a:cubicBezTo>
                    <a:pt x="7093" y="1"/>
                    <a:pt x="7076" y="8"/>
                    <a:pt x="7064" y="26"/>
                  </a:cubicBezTo>
                  <a:cubicBezTo>
                    <a:pt x="5707" y="1700"/>
                    <a:pt x="4331" y="3378"/>
                    <a:pt x="3010" y="5093"/>
                  </a:cubicBezTo>
                  <a:cubicBezTo>
                    <a:pt x="2368" y="5925"/>
                    <a:pt x="1784" y="6789"/>
                    <a:pt x="1332" y="7735"/>
                  </a:cubicBezTo>
                  <a:cubicBezTo>
                    <a:pt x="898" y="8658"/>
                    <a:pt x="260" y="9580"/>
                    <a:pt x="11" y="10562"/>
                  </a:cubicBezTo>
                  <a:cubicBezTo>
                    <a:pt x="0" y="10631"/>
                    <a:pt x="52" y="10671"/>
                    <a:pt x="103" y="10671"/>
                  </a:cubicBezTo>
                  <a:cubicBezTo>
                    <a:pt x="136" y="10671"/>
                    <a:pt x="169" y="10654"/>
                    <a:pt x="183" y="10616"/>
                  </a:cubicBezTo>
                  <a:cubicBezTo>
                    <a:pt x="409" y="9639"/>
                    <a:pt x="1052" y="8712"/>
                    <a:pt x="1463" y="7830"/>
                  </a:cubicBezTo>
                  <a:cubicBezTo>
                    <a:pt x="1879" y="6943"/>
                    <a:pt x="2427" y="6133"/>
                    <a:pt x="3028" y="5360"/>
                  </a:cubicBezTo>
                  <a:cubicBezTo>
                    <a:pt x="4368" y="3586"/>
                    <a:pt x="5779" y="1872"/>
                    <a:pt x="7177" y="139"/>
                  </a:cubicBezTo>
                  <a:cubicBezTo>
                    <a:pt x="7218" y="81"/>
                    <a:pt x="7162" y="1"/>
                    <a:pt x="7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5"/>
            <p:cNvSpPr/>
            <p:nvPr/>
          </p:nvSpPr>
          <p:spPr>
            <a:xfrm>
              <a:off x="4566825" y="3156475"/>
              <a:ext cx="57025" cy="48275"/>
            </a:xfrm>
            <a:custGeom>
              <a:avLst/>
              <a:gdLst/>
              <a:ahLst/>
              <a:cxnLst/>
              <a:rect l="l" t="t" r="r" b="b"/>
              <a:pathLst>
                <a:path w="2281" h="1931" extrusionOk="0">
                  <a:moveTo>
                    <a:pt x="104" y="0"/>
                  </a:moveTo>
                  <a:cubicBezTo>
                    <a:pt x="61" y="0"/>
                    <a:pt x="18" y="29"/>
                    <a:pt x="18" y="85"/>
                  </a:cubicBezTo>
                  <a:cubicBezTo>
                    <a:pt x="0" y="669"/>
                    <a:pt x="18" y="1252"/>
                    <a:pt x="18" y="1836"/>
                  </a:cubicBezTo>
                  <a:cubicBezTo>
                    <a:pt x="18" y="1872"/>
                    <a:pt x="59" y="1931"/>
                    <a:pt x="95" y="1931"/>
                  </a:cubicBezTo>
                  <a:cubicBezTo>
                    <a:pt x="792" y="1836"/>
                    <a:pt x="1489" y="1741"/>
                    <a:pt x="2167" y="1646"/>
                  </a:cubicBezTo>
                  <a:cubicBezTo>
                    <a:pt x="2280" y="1628"/>
                    <a:pt x="2226" y="1478"/>
                    <a:pt x="2131" y="1478"/>
                  </a:cubicBezTo>
                  <a:cubicBezTo>
                    <a:pt x="1507" y="1573"/>
                    <a:pt x="887" y="1668"/>
                    <a:pt x="263" y="1741"/>
                  </a:cubicBezTo>
                  <a:cubicBezTo>
                    <a:pt x="261" y="1741"/>
                    <a:pt x="259" y="1741"/>
                    <a:pt x="258" y="1741"/>
                  </a:cubicBezTo>
                  <a:cubicBezTo>
                    <a:pt x="132" y="1741"/>
                    <a:pt x="172" y="1061"/>
                    <a:pt x="172" y="967"/>
                  </a:cubicBezTo>
                  <a:cubicBezTo>
                    <a:pt x="172" y="669"/>
                    <a:pt x="172" y="366"/>
                    <a:pt x="190" y="85"/>
                  </a:cubicBezTo>
                  <a:cubicBezTo>
                    <a:pt x="190" y="29"/>
                    <a:pt x="147"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5"/>
            <p:cNvSpPr/>
            <p:nvPr/>
          </p:nvSpPr>
          <p:spPr>
            <a:xfrm>
              <a:off x="4505816" y="3194499"/>
              <a:ext cx="66375" cy="86225"/>
            </a:xfrm>
            <a:custGeom>
              <a:avLst/>
              <a:gdLst/>
              <a:ahLst/>
              <a:cxnLst/>
              <a:rect l="l" t="t" r="r" b="b"/>
              <a:pathLst>
                <a:path w="2655" h="3449" extrusionOk="0">
                  <a:moveTo>
                    <a:pt x="116" y="1"/>
                  </a:moveTo>
                  <a:cubicBezTo>
                    <a:pt x="78" y="1"/>
                    <a:pt x="41" y="23"/>
                    <a:pt x="41" y="69"/>
                  </a:cubicBezTo>
                  <a:cubicBezTo>
                    <a:pt x="0" y="1182"/>
                    <a:pt x="208" y="2276"/>
                    <a:pt x="227" y="3371"/>
                  </a:cubicBezTo>
                  <a:cubicBezTo>
                    <a:pt x="227" y="3416"/>
                    <a:pt x="266" y="3448"/>
                    <a:pt x="301" y="3448"/>
                  </a:cubicBezTo>
                  <a:cubicBezTo>
                    <a:pt x="308" y="3448"/>
                    <a:pt x="315" y="3447"/>
                    <a:pt x="322" y="3443"/>
                  </a:cubicBezTo>
                  <a:cubicBezTo>
                    <a:pt x="1077" y="3235"/>
                    <a:pt x="1828" y="3122"/>
                    <a:pt x="2565" y="2896"/>
                  </a:cubicBezTo>
                  <a:cubicBezTo>
                    <a:pt x="2655" y="2862"/>
                    <a:pt x="2624" y="2727"/>
                    <a:pt x="2544" y="2727"/>
                  </a:cubicBezTo>
                  <a:cubicBezTo>
                    <a:pt x="2539" y="2727"/>
                    <a:pt x="2534" y="2728"/>
                    <a:pt x="2529" y="2729"/>
                  </a:cubicBezTo>
                  <a:cubicBezTo>
                    <a:pt x="2149" y="2842"/>
                    <a:pt x="1792" y="2937"/>
                    <a:pt x="1416" y="3032"/>
                  </a:cubicBezTo>
                  <a:cubicBezTo>
                    <a:pt x="1187" y="3073"/>
                    <a:pt x="884" y="3210"/>
                    <a:pt x="665" y="3210"/>
                  </a:cubicBezTo>
                  <a:cubicBezTo>
                    <a:pt x="504" y="3210"/>
                    <a:pt x="388" y="3136"/>
                    <a:pt x="380" y="2896"/>
                  </a:cubicBezTo>
                  <a:cubicBezTo>
                    <a:pt x="340" y="1955"/>
                    <a:pt x="172" y="1032"/>
                    <a:pt x="190" y="69"/>
                  </a:cubicBezTo>
                  <a:cubicBezTo>
                    <a:pt x="190" y="23"/>
                    <a:pt x="153" y="1"/>
                    <a:pt x="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5"/>
            <p:cNvSpPr/>
            <p:nvPr/>
          </p:nvSpPr>
          <p:spPr>
            <a:xfrm>
              <a:off x="4563075" y="3138225"/>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5"/>
            <p:cNvSpPr/>
            <p:nvPr/>
          </p:nvSpPr>
          <p:spPr>
            <a:xfrm>
              <a:off x="4570550" y="3131675"/>
              <a:ext cx="6250" cy="4775"/>
            </a:xfrm>
            <a:custGeom>
              <a:avLst/>
              <a:gdLst/>
              <a:ahLst/>
              <a:cxnLst/>
              <a:rect l="l" t="t" r="r" b="b"/>
              <a:pathLst>
                <a:path w="250" h="191" extrusionOk="0">
                  <a:moveTo>
                    <a:pt x="136" y="0"/>
                  </a:moveTo>
                  <a:cubicBezTo>
                    <a:pt x="1" y="0"/>
                    <a:pt x="1" y="190"/>
                    <a:pt x="136" y="190"/>
                  </a:cubicBezTo>
                  <a:cubicBezTo>
                    <a:pt x="249" y="190"/>
                    <a:pt x="249" y="0"/>
                    <a:pt x="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5"/>
            <p:cNvSpPr/>
            <p:nvPr/>
          </p:nvSpPr>
          <p:spPr>
            <a:xfrm>
              <a:off x="4572025" y="3141050"/>
              <a:ext cx="6575" cy="4775"/>
            </a:xfrm>
            <a:custGeom>
              <a:avLst/>
              <a:gdLst/>
              <a:ahLst/>
              <a:cxnLst/>
              <a:rect l="l" t="t" r="r" b="b"/>
              <a:pathLst>
                <a:path w="263" h="191" extrusionOk="0">
                  <a:moveTo>
                    <a:pt x="132" y="1"/>
                  </a:moveTo>
                  <a:cubicBezTo>
                    <a:pt x="0" y="1"/>
                    <a:pt x="0"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5"/>
            <p:cNvSpPr/>
            <p:nvPr/>
          </p:nvSpPr>
          <p:spPr>
            <a:xfrm>
              <a:off x="4628575" y="3181200"/>
              <a:ext cx="6575" cy="5125"/>
            </a:xfrm>
            <a:custGeom>
              <a:avLst/>
              <a:gdLst/>
              <a:ahLst/>
              <a:cxnLst/>
              <a:rect l="l" t="t" r="r" b="b"/>
              <a:pathLst>
                <a:path w="263" h="205" extrusionOk="0">
                  <a:moveTo>
                    <a:pt x="131" y="1"/>
                  </a:moveTo>
                  <a:cubicBezTo>
                    <a:pt x="0" y="1"/>
                    <a:pt x="0" y="204"/>
                    <a:pt x="131" y="204"/>
                  </a:cubicBezTo>
                  <a:cubicBezTo>
                    <a:pt x="263" y="204"/>
                    <a:pt x="26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5"/>
            <p:cNvSpPr/>
            <p:nvPr/>
          </p:nvSpPr>
          <p:spPr>
            <a:xfrm>
              <a:off x="4635575" y="3172725"/>
              <a:ext cx="6250" cy="4650"/>
            </a:xfrm>
            <a:custGeom>
              <a:avLst/>
              <a:gdLst/>
              <a:ahLst/>
              <a:cxnLst/>
              <a:rect l="l" t="t" r="r" b="b"/>
              <a:pathLst>
                <a:path w="250" h="186" extrusionOk="0">
                  <a:moveTo>
                    <a:pt x="136" y="1"/>
                  </a:moveTo>
                  <a:cubicBezTo>
                    <a:pt x="1" y="1"/>
                    <a:pt x="1" y="186"/>
                    <a:pt x="136" y="186"/>
                  </a:cubicBezTo>
                  <a:cubicBezTo>
                    <a:pt x="250" y="186"/>
                    <a:pt x="250"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5"/>
            <p:cNvSpPr/>
            <p:nvPr/>
          </p:nvSpPr>
          <p:spPr>
            <a:xfrm>
              <a:off x="4638975" y="3183025"/>
              <a:ext cx="6125" cy="4775"/>
            </a:xfrm>
            <a:custGeom>
              <a:avLst/>
              <a:gdLst/>
              <a:ahLst/>
              <a:cxnLst/>
              <a:rect l="l" t="t" r="r" b="b"/>
              <a:pathLst>
                <a:path w="245" h="191" extrusionOk="0">
                  <a:moveTo>
                    <a:pt x="132" y="0"/>
                  </a:moveTo>
                  <a:cubicBezTo>
                    <a:pt x="0" y="0"/>
                    <a:pt x="0" y="190"/>
                    <a:pt x="132" y="190"/>
                  </a:cubicBezTo>
                  <a:cubicBezTo>
                    <a:pt x="245" y="190"/>
                    <a:pt x="245"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5"/>
            <p:cNvSpPr/>
            <p:nvPr/>
          </p:nvSpPr>
          <p:spPr>
            <a:xfrm>
              <a:off x="4530525" y="3221250"/>
              <a:ext cx="6675" cy="4650"/>
            </a:xfrm>
            <a:custGeom>
              <a:avLst/>
              <a:gdLst/>
              <a:ahLst/>
              <a:cxnLst/>
              <a:rect l="l" t="t" r="r" b="b"/>
              <a:pathLst>
                <a:path w="267" h="186" extrusionOk="0">
                  <a:moveTo>
                    <a:pt x="131" y="0"/>
                  </a:moveTo>
                  <a:cubicBezTo>
                    <a:pt x="0" y="0"/>
                    <a:pt x="0" y="186"/>
                    <a:pt x="131" y="186"/>
                  </a:cubicBezTo>
                  <a:cubicBezTo>
                    <a:pt x="267" y="186"/>
                    <a:pt x="267"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5"/>
            <p:cNvSpPr/>
            <p:nvPr/>
          </p:nvSpPr>
          <p:spPr>
            <a:xfrm>
              <a:off x="4536175" y="3212750"/>
              <a:ext cx="6125" cy="4675"/>
            </a:xfrm>
            <a:custGeom>
              <a:avLst/>
              <a:gdLst/>
              <a:ahLst/>
              <a:cxnLst/>
              <a:rect l="l" t="t" r="r" b="b"/>
              <a:pathLst>
                <a:path w="245" h="187" extrusionOk="0">
                  <a:moveTo>
                    <a:pt x="131" y="1"/>
                  </a:moveTo>
                  <a:cubicBezTo>
                    <a:pt x="0" y="1"/>
                    <a:pt x="0" y="186"/>
                    <a:pt x="131" y="186"/>
                  </a:cubicBezTo>
                  <a:cubicBezTo>
                    <a:pt x="245" y="186"/>
                    <a:pt x="245"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5"/>
            <p:cNvSpPr/>
            <p:nvPr/>
          </p:nvSpPr>
          <p:spPr>
            <a:xfrm>
              <a:off x="4575300" y="3239100"/>
              <a:ext cx="6575" cy="4775"/>
            </a:xfrm>
            <a:custGeom>
              <a:avLst/>
              <a:gdLst/>
              <a:ahLst/>
              <a:cxnLst/>
              <a:rect l="l" t="t" r="r" b="b"/>
              <a:pathLst>
                <a:path w="263" h="191" extrusionOk="0">
                  <a:moveTo>
                    <a:pt x="132" y="1"/>
                  </a:moveTo>
                  <a:cubicBezTo>
                    <a:pt x="1" y="1"/>
                    <a:pt x="1"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5"/>
            <p:cNvSpPr/>
            <p:nvPr/>
          </p:nvSpPr>
          <p:spPr>
            <a:xfrm>
              <a:off x="4579025" y="3248500"/>
              <a:ext cx="6700" cy="4775"/>
            </a:xfrm>
            <a:custGeom>
              <a:avLst/>
              <a:gdLst/>
              <a:ahLst/>
              <a:cxnLst/>
              <a:rect l="l" t="t" r="r" b="b"/>
              <a:pathLst>
                <a:path w="268" h="191" extrusionOk="0">
                  <a:moveTo>
                    <a:pt x="137" y="0"/>
                  </a:moveTo>
                  <a:cubicBezTo>
                    <a:pt x="1" y="0"/>
                    <a:pt x="1" y="190"/>
                    <a:pt x="137" y="190"/>
                  </a:cubicBezTo>
                  <a:cubicBezTo>
                    <a:pt x="268" y="190"/>
                    <a:pt x="268"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5"/>
            <p:cNvSpPr/>
            <p:nvPr/>
          </p:nvSpPr>
          <p:spPr>
            <a:xfrm>
              <a:off x="4585700" y="3240575"/>
              <a:ext cx="6125" cy="4675"/>
            </a:xfrm>
            <a:custGeom>
              <a:avLst/>
              <a:gdLst/>
              <a:ahLst/>
              <a:cxnLst/>
              <a:rect l="l" t="t" r="r" b="b"/>
              <a:pathLst>
                <a:path w="245" h="187" extrusionOk="0">
                  <a:moveTo>
                    <a:pt x="132" y="1"/>
                  </a:moveTo>
                  <a:cubicBezTo>
                    <a:pt x="1" y="1"/>
                    <a:pt x="1" y="186"/>
                    <a:pt x="132" y="186"/>
                  </a:cubicBezTo>
                  <a:cubicBezTo>
                    <a:pt x="245" y="186"/>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5"/>
            <p:cNvSpPr/>
            <p:nvPr/>
          </p:nvSpPr>
          <p:spPr>
            <a:xfrm>
              <a:off x="4490475" y="3258900"/>
              <a:ext cx="6125" cy="4775"/>
            </a:xfrm>
            <a:custGeom>
              <a:avLst/>
              <a:gdLst/>
              <a:ahLst/>
              <a:cxnLst/>
              <a:rect l="l" t="t" r="r" b="b"/>
              <a:pathLst>
                <a:path w="245" h="191" extrusionOk="0">
                  <a:moveTo>
                    <a:pt x="114" y="1"/>
                  </a:moveTo>
                  <a:cubicBezTo>
                    <a:pt x="1" y="1"/>
                    <a:pt x="1" y="191"/>
                    <a:pt x="114" y="191"/>
                  </a:cubicBezTo>
                  <a:cubicBezTo>
                    <a:pt x="245" y="191"/>
                    <a:pt x="245"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5"/>
            <p:cNvSpPr/>
            <p:nvPr/>
          </p:nvSpPr>
          <p:spPr>
            <a:xfrm>
              <a:off x="4492400" y="3267850"/>
              <a:ext cx="6575" cy="4775"/>
            </a:xfrm>
            <a:custGeom>
              <a:avLst/>
              <a:gdLst/>
              <a:ahLst/>
              <a:cxnLst/>
              <a:rect l="l" t="t" r="r" b="b"/>
              <a:pathLst>
                <a:path w="263" h="191" extrusionOk="0">
                  <a:moveTo>
                    <a:pt x="132" y="0"/>
                  </a:moveTo>
                  <a:cubicBezTo>
                    <a:pt x="1" y="0"/>
                    <a:pt x="1" y="190"/>
                    <a:pt x="132" y="190"/>
                  </a:cubicBezTo>
                  <a:cubicBezTo>
                    <a:pt x="263" y="190"/>
                    <a:pt x="263"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2" name="Google Shape;562;p5"/>
          <p:cNvGrpSpPr/>
          <p:nvPr/>
        </p:nvGrpSpPr>
        <p:grpSpPr>
          <a:xfrm>
            <a:off x="10742185" y="5033669"/>
            <a:ext cx="1821087" cy="2358676"/>
            <a:chOff x="4291200" y="3137775"/>
            <a:chExt cx="177600" cy="230025"/>
          </a:xfrm>
        </p:grpSpPr>
        <p:sp>
          <p:nvSpPr>
            <p:cNvPr id="563" name="Google Shape;563;p5"/>
            <p:cNvSpPr/>
            <p:nvPr/>
          </p:nvSpPr>
          <p:spPr>
            <a:xfrm>
              <a:off x="4291200" y="3137775"/>
              <a:ext cx="177600" cy="226225"/>
            </a:xfrm>
            <a:custGeom>
              <a:avLst/>
              <a:gdLst/>
              <a:ahLst/>
              <a:cxnLst/>
              <a:rect l="l" t="t" r="r" b="b"/>
              <a:pathLst>
                <a:path w="7104" h="9049" extrusionOk="0">
                  <a:moveTo>
                    <a:pt x="1" y="1"/>
                  </a:moveTo>
                  <a:cubicBezTo>
                    <a:pt x="227" y="946"/>
                    <a:pt x="602" y="1941"/>
                    <a:pt x="906" y="2887"/>
                  </a:cubicBezTo>
                  <a:cubicBezTo>
                    <a:pt x="1448" y="4714"/>
                    <a:pt x="2996" y="5393"/>
                    <a:pt x="4353" y="6524"/>
                  </a:cubicBezTo>
                  <a:cubicBezTo>
                    <a:pt x="4977" y="7013"/>
                    <a:pt x="5560" y="7465"/>
                    <a:pt x="6126" y="8012"/>
                  </a:cubicBezTo>
                  <a:cubicBezTo>
                    <a:pt x="6430" y="8300"/>
                    <a:pt x="6658" y="8694"/>
                    <a:pt x="6986" y="8936"/>
                  </a:cubicBezTo>
                  <a:lnTo>
                    <a:pt x="6986" y="8936"/>
                  </a:lnTo>
                  <a:cubicBezTo>
                    <a:pt x="6915" y="8812"/>
                    <a:pt x="6823" y="8618"/>
                    <a:pt x="6786" y="8501"/>
                  </a:cubicBezTo>
                  <a:cubicBezTo>
                    <a:pt x="6257" y="7013"/>
                    <a:pt x="6198" y="5470"/>
                    <a:pt x="5560" y="3977"/>
                  </a:cubicBezTo>
                  <a:cubicBezTo>
                    <a:pt x="4525" y="1566"/>
                    <a:pt x="2127" y="1037"/>
                    <a:pt x="1" y="1"/>
                  </a:cubicBezTo>
                  <a:close/>
                  <a:moveTo>
                    <a:pt x="6986" y="8936"/>
                  </a:moveTo>
                  <a:cubicBezTo>
                    <a:pt x="7020" y="8994"/>
                    <a:pt x="7050" y="9037"/>
                    <a:pt x="7067" y="9048"/>
                  </a:cubicBezTo>
                  <a:lnTo>
                    <a:pt x="7103" y="9012"/>
                  </a:lnTo>
                  <a:cubicBezTo>
                    <a:pt x="7063" y="8989"/>
                    <a:pt x="7024" y="8963"/>
                    <a:pt x="6986" y="8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5"/>
            <p:cNvSpPr/>
            <p:nvPr/>
          </p:nvSpPr>
          <p:spPr>
            <a:xfrm>
              <a:off x="4313250" y="3166425"/>
              <a:ext cx="154825" cy="201375"/>
            </a:xfrm>
            <a:custGeom>
              <a:avLst/>
              <a:gdLst/>
              <a:ahLst/>
              <a:cxnLst/>
              <a:rect l="l" t="t" r="r" b="b"/>
              <a:pathLst>
                <a:path w="6193" h="8055" extrusionOk="0">
                  <a:moveTo>
                    <a:pt x="115" y="1"/>
                  </a:moveTo>
                  <a:cubicBezTo>
                    <a:pt x="53" y="1"/>
                    <a:pt x="1" y="81"/>
                    <a:pt x="60" y="139"/>
                  </a:cubicBezTo>
                  <a:cubicBezTo>
                    <a:pt x="1154" y="1343"/>
                    <a:pt x="2358" y="2456"/>
                    <a:pt x="3471" y="3663"/>
                  </a:cubicBezTo>
                  <a:cubicBezTo>
                    <a:pt x="4583" y="4889"/>
                    <a:pt x="5280" y="6545"/>
                    <a:pt x="6018" y="8015"/>
                  </a:cubicBezTo>
                  <a:cubicBezTo>
                    <a:pt x="6033" y="8043"/>
                    <a:pt x="6056" y="8055"/>
                    <a:pt x="6079" y="8055"/>
                  </a:cubicBezTo>
                  <a:cubicBezTo>
                    <a:pt x="6134" y="8055"/>
                    <a:pt x="6192" y="7988"/>
                    <a:pt x="6167" y="7920"/>
                  </a:cubicBezTo>
                  <a:cubicBezTo>
                    <a:pt x="5452" y="6509"/>
                    <a:pt x="4751" y="4944"/>
                    <a:pt x="3733" y="3718"/>
                  </a:cubicBezTo>
                  <a:cubicBezTo>
                    <a:pt x="2625" y="2401"/>
                    <a:pt x="1322" y="1288"/>
                    <a:pt x="173" y="26"/>
                  </a:cubicBezTo>
                  <a:cubicBezTo>
                    <a:pt x="155" y="8"/>
                    <a:pt x="135"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a:off x="4317325" y="3179550"/>
              <a:ext cx="47875" cy="38800"/>
            </a:xfrm>
            <a:custGeom>
              <a:avLst/>
              <a:gdLst/>
              <a:ahLst/>
              <a:cxnLst/>
              <a:rect l="l" t="t" r="r" b="b"/>
              <a:pathLst>
                <a:path w="1915" h="1552" extrusionOk="0">
                  <a:moveTo>
                    <a:pt x="1828" y="0"/>
                  </a:moveTo>
                  <a:cubicBezTo>
                    <a:pt x="1785" y="0"/>
                    <a:pt x="1742" y="28"/>
                    <a:pt x="1742" y="85"/>
                  </a:cubicBezTo>
                  <a:lnTo>
                    <a:pt x="1742" y="1345"/>
                  </a:lnTo>
                  <a:lnTo>
                    <a:pt x="1742" y="1345"/>
                  </a:lnTo>
                  <a:cubicBezTo>
                    <a:pt x="1230" y="1095"/>
                    <a:pt x="701" y="923"/>
                    <a:pt x="141" y="818"/>
                  </a:cubicBezTo>
                  <a:cubicBezTo>
                    <a:pt x="130" y="814"/>
                    <a:pt x="120" y="813"/>
                    <a:pt x="110" y="813"/>
                  </a:cubicBezTo>
                  <a:cubicBezTo>
                    <a:pt x="22" y="813"/>
                    <a:pt x="1" y="951"/>
                    <a:pt x="87" y="972"/>
                  </a:cubicBezTo>
                  <a:cubicBezTo>
                    <a:pt x="688" y="1103"/>
                    <a:pt x="1236" y="1270"/>
                    <a:pt x="1783" y="1537"/>
                  </a:cubicBezTo>
                  <a:cubicBezTo>
                    <a:pt x="1798" y="1547"/>
                    <a:pt x="1815" y="1552"/>
                    <a:pt x="1831" y="1552"/>
                  </a:cubicBezTo>
                  <a:cubicBezTo>
                    <a:pt x="1874" y="1552"/>
                    <a:pt x="1914" y="1521"/>
                    <a:pt x="1914" y="1478"/>
                  </a:cubicBezTo>
                  <a:lnTo>
                    <a:pt x="1914" y="85"/>
                  </a:lnTo>
                  <a:cubicBezTo>
                    <a:pt x="1914" y="28"/>
                    <a:pt x="1871" y="0"/>
                    <a:pt x="1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4338700" y="3212875"/>
              <a:ext cx="64150" cy="43350"/>
            </a:xfrm>
            <a:custGeom>
              <a:avLst/>
              <a:gdLst/>
              <a:ahLst/>
              <a:cxnLst/>
              <a:rect l="l" t="t" r="r" b="b"/>
              <a:pathLst>
                <a:path w="2566" h="1734" extrusionOk="0">
                  <a:moveTo>
                    <a:pt x="2491" y="0"/>
                  </a:moveTo>
                  <a:cubicBezTo>
                    <a:pt x="2454" y="0"/>
                    <a:pt x="2416" y="23"/>
                    <a:pt x="2416" y="68"/>
                  </a:cubicBezTo>
                  <a:cubicBezTo>
                    <a:pt x="2400" y="552"/>
                    <a:pt x="2334" y="1035"/>
                    <a:pt x="2309" y="1515"/>
                  </a:cubicBezTo>
                  <a:lnTo>
                    <a:pt x="2309" y="1515"/>
                  </a:lnTo>
                  <a:cubicBezTo>
                    <a:pt x="1625" y="1178"/>
                    <a:pt x="859" y="1009"/>
                    <a:pt x="96" y="937"/>
                  </a:cubicBezTo>
                  <a:cubicBezTo>
                    <a:pt x="91" y="936"/>
                    <a:pt x="86" y="936"/>
                    <a:pt x="82" y="936"/>
                  </a:cubicBezTo>
                  <a:cubicBezTo>
                    <a:pt x="1" y="936"/>
                    <a:pt x="6" y="1086"/>
                    <a:pt x="96" y="1086"/>
                  </a:cubicBezTo>
                  <a:cubicBezTo>
                    <a:pt x="869" y="1163"/>
                    <a:pt x="1661" y="1353"/>
                    <a:pt x="2358" y="1729"/>
                  </a:cubicBezTo>
                  <a:cubicBezTo>
                    <a:pt x="2365" y="1732"/>
                    <a:pt x="2373" y="1733"/>
                    <a:pt x="2381" y="1733"/>
                  </a:cubicBezTo>
                  <a:cubicBezTo>
                    <a:pt x="2422" y="1733"/>
                    <a:pt x="2471" y="1700"/>
                    <a:pt x="2471" y="1652"/>
                  </a:cubicBezTo>
                  <a:cubicBezTo>
                    <a:pt x="2489" y="1127"/>
                    <a:pt x="2566" y="598"/>
                    <a:pt x="2566" y="68"/>
                  </a:cubicBezTo>
                  <a:cubicBezTo>
                    <a:pt x="2566" y="23"/>
                    <a:pt x="2528"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4381800" y="3249775"/>
              <a:ext cx="47225" cy="39475"/>
            </a:xfrm>
            <a:custGeom>
              <a:avLst/>
              <a:gdLst/>
              <a:ahLst/>
              <a:cxnLst/>
              <a:rect l="l" t="t" r="r" b="b"/>
              <a:pathLst>
                <a:path w="1889" h="1579" extrusionOk="0">
                  <a:moveTo>
                    <a:pt x="1791" y="1"/>
                  </a:moveTo>
                  <a:cubicBezTo>
                    <a:pt x="1762" y="1"/>
                    <a:pt x="1735" y="19"/>
                    <a:pt x="1728" y="63"/>
                  </a:cubicBezTo>
                  <a:cubicBezTo>
                    <a:pt x="1640" y="504"/>
                    <a:pt x="1650" y="957"/>
                    <a:pt x="1651" y="1396"/>
                  </a:cubicBezTo>
                  <a:lnTo>
                    <a:pt x="1651" y="1396"/>
                  </a:lnTo>
                  <a:cubicBezTo>
                    <a:pt x="1138" y="1267"/>
                    <a:pt x="644" y="1093"/>
                    <a:pt x="145" y="931"/>
                  </a:cubicBezTo>
                  <a:cubicBezTo>
                    <a:pt x="139" y="930"/>
                    <a:pt x="132" y="930"/>
                    <a:pt x="127" y="930"/>
                  </a:cubicBezTo>
                  <a:cubicBezTo>
                    <a:pt x="28" y="930"/>
                    <a:pt x="1" y="1065"/>
                    <a:pt x="86" y="1103"/>
                  </a:cubicBezTo>
                  <a:cubicBezTo>
                    <a:pt x="634" y="1252"/>
                    <a:pt x="1163" y="1442"/>
                    <a:pt x="1710" y="1573"/>
                  </a:cubicBezTo>
                  <a:cubicBezTo>
                    <a:pt x="1720" y="1577"/>
                    <a:pt x="1730" y="1578"/>
                    <a:pt x="1739" y="1578"/>
                  </a:cubicBezTo>
                  <a:cubicBezTo>
                    <a:pt x="1783" y="1578"/>
                    <a:pt x="1823" y="1545"/>
                    <a:pt x="1823" y="1497"/>
                  </a:cubicBezTo>
                  <a:cubicBezTo>
                    <a:pt x="1805" y="1026"/>
                    <a:pt x="1783" y="574"/>
                    <a:pt x="1878" y="103"/>
                  </a:cubicBezTo>
                  <a:cubicBezTo>
                    <a:pt x="1889" y="45"/>
                    <a:pt x="1837" y="1"/>
                    <a:pt x="17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5"/>
            <p:cNvSpPr/>
            <p:nvPr/>
          </p:nvSpPr>
          <p:spPr>
            <a:xfrm>
              <a:off x="4381675" y="3210850"/>
              <a:ext cx="6600" cy="5225"/>
            </a:xfrm>
            <a:custGeom>
              <a:avLst/>
              <a:gdLst/>
              <a:ahLst/>
              <a:cxnLst/>
              <a:rect l="l" t="t" r="r" b="b"/>
              <a:pathLst>
                <a:path w="264" h="209" extrusionOk="0">
                  <a:moveTo>
                    <a:pt x="132" y="0"/>
                  </a:moveTo>
                  <a:cubicBezTo>
                    <a:pt x="1" y="0"/>
                    <a:pt x="1" y="208"/>
                    <a:pt x="132" y="208"/>
                  </a:cubicBezTo>
                  <a:cubicBezTo>
                    <a:pt x="263" y="208"/>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5"/>
            <p:cNvSpPr/>
            <p:nvPr/>
          </p:nvSpPr>
          <p:spPr>
            <a:xfrm>
              <a:off x="4384950" y="3197150"/>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5"/>
            <p:cNvSpPr/>
            <p:nvPr/>
          </p:nvSpPr>
          <p:spPr>
            <a:xfrm>
              <a:off x="4311900" y="3187775"/>
              <a:ext cx="6125" cy="5225"/>
            </a:xfrm>
            <a:custGeom>
              <a:avLst/>
              <a:gdLst/>
              <a:ahLst/>
              <a:cxnLst/>
              <a:rect l="l" t="t" r="r" b="b"/>
              <a:pathLst>
                <a:path w="245" h="209" extrusionOk="0">
                  <a:moveTo>
                    <a:pt x="132" y="0"/>
                  </a:moveTo>
                  <a:cubicBezTo>
                    <a:pt x="1" y="0"/>
                    <a:pt x="1" y="208"/>
                    <a:pt x="132" y="208"/>
                  </a:cubicBezTo>
                  <a:cubicBezTo>
                    <a:pt x="245" y="208"/>
                    <a:pt x="245"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5"/>
            <p:cNvSpPr/>
            <p:nvPr/>
          </p:nvSpPr>
          <p:spPr>
            <a:xfrm>
              <a:off x="4338700" y="3223050"/>
              <a:ext cx="6700" cy="4775"/>
            </a:xfrm>
            <a:custGeom>
              <a:avLst/>
              <a:gdLst/>
              <a:ahLst/>
              <a:cxnLst/>
              <a:rect l="l" t="t" r="r" b="b"/>
              <a:pathLst>
                <a:path w="268" h="191" extrusionOk="0">
                  <a:moveTo>
                    <a:pt x="136" y="1"/>
                  </a:moveTo>
                  <a:cubicBezTo>
                    <a:pt x="1" y="1"/>
                    <a:pt x="1" y="191"/>
                    <a:pt x="136" y="191"/>
                  </a:cubicBezTo>
                  <a:cubicBezTo>
                    <a:pt x="268" y="191"/>
                    <a:pt x="268"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4349575" y="3226900"/>
              <a:ext cx="6675" cy="5225"/>
            </a:xfrm>
            <a:custGeom>
              <a:avLst/>
              <a:gdLst/>
              <a:ahLst/>
              <a:cxnLst/>
              <a:rect l="l" t="t" r="r" b="b"/>
              <a:pathLst>
                <a:path w="267" h="209" extrusionOk="0">
                  <a:moveTo>
                    <a:pt x="131" y="0"/>
                  </a:moveTo>
                  <a:cubicBezTo>
                    <a:pt x="0" y="0"/>
                    <a:pt x="0" y="209"/>
                    <a:pt x="131" y="209"/>
                  </a:cubicBezTo>
                  <a:cubicBezTo>
                    <a:pt x="267" y="209"/>
                    <a:pt x="267"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4434825" y="3281975"/>
              <a:ext cx="6700" cy="5225"/>
            </a:xfrm>
            <a:custGeom>
              <a:avLst/>
              <a:gdLst/>
              <a:ahLst/>
              <a:cxnLst/>
              <a:rect l="l" t="t" r="r" b="b"/>
              <a:pathLst>
                <a:path w="268" h="209" extrusionOk="0">
                  <a:moveTo>
                    <a:pt x="137" y="0"/>
                  </a:moveTo>
                  <a:cubicBezTo>
                    <a:pt x="1" y="0"/>
                    <a:pt x="1" y="209"/>
                    <a:pt x="137" y="209"/>
                  </a:cubicBezTo>
                  <a:cubicBezTo>
                    <a:pt x="268" y="209"/>
                    <a:pt x="268" y="0"/>
                    <a:pt x="1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4412775" y="3295200"/>
              <a:ext cx="6600" cy="4775"/>
            </a:xfrm>
            <a:custGeom>
              <a:avLst/>
              <a:gdLst/>
              <a:ahLst/>
              <a:cxnLst/>
              <a:rect l="l" t="t" r="r" b="b"/>
              <a:pathLst>
                <a:path w="264" h="191" extrusionOk="0">
                  <a:moveTo>
                    <a:pt x="132" y="1"/>
                  </a:moveTo>
                  <a:cubicBezTo>
                    <a:pt x="1" y="1"/>
                    <a:pt x="1" y="191"/>
                    <a:pt x="132" y="191"/>
                  </a:cubicBezTo>
                  <a:cubicBezTo>
                    <a:pt x="263" y="191"/>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5" name="Google Shape;575;p5"/>
          <p:cNvSpPr/>
          <p:nvPr/>
        </p:nvSpPr>
        <p:spPr>
          <a:xfrm rot="2099721">
            <a:off x="10401418" y="603721"/>
            <a:ext cx="1115871" cy="696687"/>
          </a:xfrm>
          <a:custGeom>
            <a:avLst/>
            <a:gdLst/>
            <a:ahLst/>
            <a:cxnLst/>
            <a:rect l="l" t="t" r="r" b="b"/>
            <a:pathLst>
              <a:path w="8804" h="5497" extrusionOk="0">
                <a:moveTo>
                  <a:pt x="4418" y="0"/>
                </a:moveTo>
                <a:cubicBezTo>
                  <a:pt x="3635" y="0"/>
                  <a:pt x="2862" y="206"/>
                  <a:pt x="2172" y="638"/>
                </a:cubicBezTo>
                <a:cubicBezTo>
                  <a:pt x="1154" y="1263"/>
                  <a:pt x="399" y="2317"/>
                  <a:pt x="114" y="3466"/>
                </a:cubicBezTo>
                <a:cubicBezTo>
                  <a:pt x="41" y="3751"/>
                  <a:pt x="1" y="4049"/>
                  <a:pt x="1" y="4334"/>
                </a:cubicBezTo>
                <a:cubicBezTo>
                  <a:pt x="1" y="4429"/>
                  <a:pt x="59" y="4520"/>
                  <a:pt x="154" y="4543"/>
                </a:cubicBezTo>
                <a:cubicBezTo>
                  <a:pt x="164" y="4544"/>
                  <a:pt x="174" y="4545"/>
                  <a:pt x="184" y="4545"/>
                </a:cubicBezTo>
                <a:cubicBezTo>
                  <a:pt x="274" y="4545"/>
                  <a:pt x="381" y="4474"/>
                  <a:pt x="381" y="4389"/>
                </a:cubicBezTo>
                <a:cubicBezTo>
                  <a:pt x="399" y="3240"/>
                  <a:pt x="946" y="2145"/>
                  <a:pt x="1792" y="1376"/>
                </a:cubicBezTo>
                <a:cubicBezTo>
                  <a:pt x="2226" y="996"/>
                  <a:pt x="2715" y="715"/>
                  <a:pt x="3262" y="543"/>
                </a:cubicBezTo>
                <a:cubicBezTo>
                  <a:pt x="3633" y="430"/>
                  <a:pt x="4012" y="375"/>
                  <a:pt x="4393" y="375"/>
                </a:cubicBezTo>
                <a:cubicBezTo>
                  <a:pt x="4575" y="375"/>
                  <a:pt x="4758" y="387"/>
                  <a:pt x="4940" y="412"/>
                </a:cubicBezTo>
                <a:cubicBezTo>
                  <a:pt x="6071" y="562"/>
                  <a:pt x="7148" y="1168"/>
                  <a:pt x="7804" y="2109"/>
                </a:cubicBezTo>
                <a:cubicBezTo>
                  <a:pt x="8166" y="2620"/>
                  <a:pt x="8410" y="3258"/>
                  <a:pt x="8315" y="3882"/>
                </a:cubicBezTo>
                <a:cubicBezTo>
                  <a:pt x="8279" y="4108"/>
                  <a:pt x="8220" y="4316"/>
                  <a:pt x="8107" y="4520"/>
                </a:cubicBezTo>
                <a:cubicBezTo>
                  <a:pt x="8071" y="4633"/>
                  <a:pt x="8012" y="4728"/>
                  <a:pt x="7958" y="4823"/>
                </a:cubicBezTo>
                <a:cubicBezTo>
                  <a:pt x="7881" y="4918"/>
                  <a:pt x="7827" y="4972"/>
                  <a:pt x="7750" y="5031"/>
                </a:cubicBezTo>
                <a:cubicBezTo>
                  <a:pt x="7732" y="5049"/>
                  <a:pt x="7714" y="5067"/>
                  <a:pt x="7691" y="5067"/>
                </a:cubicBezTo>
                <a:cubicBezTo>
                  <a:pt x="7691" y="5067"/>
                  <a:pt x="7691" y="5067"/>
                  <a:pt x="7691" y="5067"/>
                </a:cubicBezTo>
                <a:lnTo>
                  <a:pt x="7691" y="5067"/>
                </a:lnTo>
                <a:cubicBezTo>
                  <a:pt x="7682" y="5076"/>
                  <a:pt x="7682" y="5081"/>
                  <a:pt x="7684" y="5081"/>
                </a:cubicBezTo>
                <a:cubicBezTo>
                  <a:pt x="7685" y="5081"/>
                  <a:pt x="7686" y="5080"/>
                  <a:pt x="7687" y="5080"/>
                </a:cubicBezTo>
                <a:lnTo>
                  <a:pt x="7687" y="5080"/>
                </a:lnTo>
                <a:cubicBezTo>
                  <a:pt x="7681" y="5085"/>
                  <a:pt x="7673" y="5085"/>
                  <a:pt x="7673" y="5085"/>
                </a:cubicBezTo>
                <a:cubicBezTo>
                  <a:pt x="7655" y="5108"/>
                  <a:pt x="7637" y="5108"/>
                  <a:pt x="7600" y="5126"/>
                </a:cubicBezTo>
                <a:cubicBezTo>
                  <a:pt x="7613" y="5120"/>
                  <a:pt x="7614" y="5118"/>
                  <a:pt x="7610" y="5118"/>
                </a:cubicBezTo>
                <a:cubicBezTo>
                  <a:pt x="7602" y="5118"/>
                  <a:pt x="7572" y="5126"/>
                  <a:pt x="7560" y="5126"/>
                </a:cubicBezTo>
                <a:lnTo>
                  <a:pt x="7542" y="5126"/>
                </a:lnTo>
                <a:cubicBezTo>
                  <a:pt x="7542" y="5126"/>
                  <a:pt x="7518" y="5118"/>
                  <a:pt x="7512" y="5118"/>
                </a:cubicBezTo>
                <a:cubicBezTo>
                  <a:pt x="7510" y="5118"/>
                  <a:pt x="7512" y="5120"/>
                  <a:pt x="7524" y="5126"/>
                </a:cubicBezTo>
                <a:cubicBezTo>
                  <a:pt x="7487" y="5108"/>
                  <a:pt x="7465" y="5108"/>
                  <a:pt x="7447" y="5085"/>
                </a:cubicBezTo>
                <a:cubicBezTo>
                  <a:pt x="7429" y="5085"/>
                  <a:pt x="7410" y="5067"/>
                  <a:pt x="7410" y="5067"/>
                </a:cubicBezTo>
                <a:cubicBezTo>
                  <a:pt x="7404" y="5064"/>
                  <a:pt x="7400" y="5063"/>
                  <a:pt x="7398" y="5062"/>
                </a:cubicBezTo>
                <a:lnTo>
                  <a:pt x="7398" y="5062"/>
                </a:lnTo>
                <a:cubicBezTo>
                  <a:pt x="7397" y="5060"/>
                  <a:pt x="7396" y="5055"/>
                  <a:pt x="7392" y="5049"/>
                </a:cubicBezTo>
                <a:lnTo>
                  <a:pt x="7374" y="5031"/>
                </a:lnTo>
                <a:cubicBezTo>
                  <a:pt x="7374" y="5013"/>
                  <a:pt x="7374" y="5031"/>
                  <a:pt x="7352" y="4995"/>
                </a:cubicBezTo>
                <a:cubicBezTo>
                  <a:pt x="7334" y="4954"/>
                  <a:pt x="7334" y="4918"/>
                  <a:pt x="7334" y="4859"/>
                </a:cubicBezTo>
                <a:cubicBezTo>
                  <a:pt x="7315" y="4769"/>
                  <a:pt x="7334" y="4656"/>
                  <a:pt x="7352" y="4543"/>
                </a:cubicBezTo>
                <a:cubicBezTo>
                  <a:pt x="7374" y="4258"/>
                  <a:pt x="7392" y="4013"/>
                  <a:pt x="7334" y="3751"/>
                </a:cubicBezTo>
                <a:cubicBezTo>
                  <a:pt x="7279" y="3466"/>
                  <a:pt x="7184" y="3185"/>
                  <a:pt x="7035" y="2918"/>
                </a:cubicBezTo>
                <a:cubicBezTo>
                  <a:pt x="6496" y="1915"/>
                  <a:pt x="5445" y="1235"/>
                  <a:pt x="4303" y="1235"/>
                </a:cubicBezTo>
                <a:cubicBezTo>
                  <a:pt x="4246" y="1235"/>
                  <a:pt x="4188" y="1237"/>
                  <a:pt x="4131" y="1240"/>
                </a:cubicBezTo>
                <a:cubicBezTo>
                  <a:pt x="2964" y="1299"/>
                  <a:pt x="1833" y="2073"/>
                  <a:pt x="1380" y="3163"/>
                </a:cubicBezTo>
                <a:cubicBezTo>
                  <a:pt x="1245" y="3502"/>
                  <a:pt x="1190" y="3900"/>
                  <a:pt x="1380" y="4221"/>
                </a:cubicBezTo>
                <a:cubicBezTo>
                  <a:pt x="1507" y="4419"/>
                  <a:pt x="1731" y="4543"/>
                  <a:pt x="1963" y="4543"/>
                </a:cubicBezTo>
                <a:cubicBezTo>
                  <a:pt x="2039" y="4543"/>
                  <a:pt x="2116" y="4530"/>
                  <a:pt x="2190" y="4502"/>
                </a:cubicBezTo>
                <a:cubicBezTo>
                  <a:pt x="2452" y="4407"/>
                  <a:pt x="2624" y="4144"/>
                  <a:pt x="2774" y="3918"/>
                </a:cubicBezTo>
                <a:cubicBezTo>
                  <a:pt x="2923" y="3674"/>
                  <a:pt x="3113" y="3466"/>
                  <a:pt x="3339" y="3276"/>
                </a:cubicBezTo>
                <a:cubicBezTo>
                  <a:pt x="3670" y="3017"/>
                  <a:pt x="4087" y="2848"/>
                  <a:pt x="4509" y="2848"/>
                </a:cubicBezTo>
                <a:cubicBezTo>
                  <a:pt x="4641" y="2848"/>
                  <a:pt x="4774" y="2865"/>
                  <a:pt x="4904" y="2900"/>
                </a:cubicBezTo>
                <a:cubicBezTo>
                  <a:pt x="5411" y="3032"/>
                  <a:pt x="5881" y="3466"/>
                  <a:pt x="5976" y="3977"/>
                </a:cubicBezTo>
                <a:cubicBezTo>
                  <a:pt x="6035" y="4203"/>
                  <a:pt x="6017" y="4466"/>
                  <a:pt x="5845" y="4633"/>
                </a:cubicBezTo>
                <a:cubicBezTo>
                  <a:pt x="5805" y="4663"/>
                  <a:pt x="5763" y="4681"/>
                  <a:pt x="5712" y="4681"/>
                </a:cubicBezTo>
                <a:cubicBezTo>
                  <a:pt x="5694" y="4681"/>
                  <a:pt x="5675" y="4678"/>
                  <a:pt x="5655" y="4674"/>
                </a:cubicBezTo>
                <a:cubicBezTo>
                  <a:pt x="5565" y="4633"/>
                  <a:pt x="5506" y="4520"/>
                  <a:pt x="5452" y="4429"/>
                </a:cubicBezTo>
                <a:cubicBezTo>
                  <a:pt x="5375" y="4276"/>
                  <a:pt x="5316" y="4144"/>
                  <a:pt x="5225" y="4013"/>
                </a:cubicBezTo>
                <a:cubicBezTo>
                  <a:pt x="5112" y="3882"/>
                  <a:pt x="4977" y="3769"/>
                  <a:pt x="4827" y="3692"/>
                </a:cubicBezTo>
                <a:cubicBezTo>
                  <a:pt x="4684" y="3601"/>
                  <a:pt x="4513" y="3552"/>
                  <a:pt x="4340" y="3552"/>
                </a:cubicBezTo>
                <a:cubicBezTo>
                  <a:pt x="4197" y="3552"/>
                  <a:pt x="4052" y="3586"/>
                  <a:pt x="3923" y="3656"/>
                </a:cubicBezTo>
                <a:cubicBezTo>
                  <a:pt x="3660" y="3823"/>
                  <a:pt x="3470" y="4090"/>
                  <a:pt x="3506" y="4407"/>
                </a:cubicBezTo>
                <a:cubicBezTo>
                  <a:pt x="3517" y="4519"/>
                  <a:pt x="3599" y="4569"/>
                  <a:pt x="3684" y="4569"/>
                </a:cubicBezTo>
                <a:cubicBezTo>
                  <a:pt x="3788" y="4569"/>
                  <a:pt x="3896" y="4495"/>
                  <a:pt x="3886" y="4371"/>
                </a:cubicBezTo>
                <a:cubicBezTo>
                  <a:pt x="3846" y="4126"/>
                  <a:pt x="4113" y="3936"/>
                  <a:pt x="4339" y="3918"/>
                </a:cubicBezTo>
                <a:cubicBezTo>
                  <a:pt x="4619" y="3918"/>
                  <a:pt x="4864" y="4144"/>
                  <a:pt x="5017" y="4389"/>
                </a:cubicBezTo>
                <a:cubicBezTo>
                  <a:pt x="5167" y="4656"/>
                  <a:pt x="5280" y="4972"/>
                  <a:pt x="5619" y="5049"/>
                </a:cubicBezTo>
                <a:cubicBezTo>
                  <a:pt x="5652" y="5056"/>
                  <a:pt x="5685" y="5059"/>
                  <a:pt x="5716" y="5059"/>
                </a:cubicBezTo>
                <a:cubicBezTo>
                  <a:pt x="5959" y="5059"/>
                  <a:pt x="6164" y="4872"/>
                  <a:pt x="6280" y="4656"/>
                </a:cubicBezTo>
                <a:cubicBezTo>
                  <a:pt x="6542" y="4126"/>
                  <a:pt x="6280" y="3466"/>
                  <a:pt x="5904" y="3072"/>
                </a:cubicBezTo>
                <a:cubicBezTo>
                  <a:pt x="5526" y="2679"/>
                  <a:pt x="5005" y="2470"/>
                  <a:pt x="4467" y="2470"/>
                </a:cubicBezTo>
                <a:cubicBezTo>
                  <a:pt x="4387" y="2470"/>
                  <a:pt x="4306" y="2475"/>
                  <a:pt x="4226" y="2484"/>
                </a:cubicBezTo>
                <a:cubicBezTo>
                  <a:pt x="3601" y="2579"/>
                  <a:pt x="3036" y="2937"/>
                  <a:pt x="2642" y="3448"/>
                </a:cubicBezTo>
                <a:cubicBezTo>
                  <a:pt x="2489" y="3656"/>
                  <a:pt x="2376" y="3918"/>
                  <a:pt x="2172" y="4090"/>
                </a:cubicBezTo>
                <a:cubicBezTo>
                  <a:pt x="2094" y="4135"/>
                  <a:pt x="2028" y="4167"/>
                  <a:pt x="1944" y="4167"/>
                </a:cubicBezTo>
                <a:cubicBezTo>
                  <a:pt x="1926" y="4167"/>
                  <a:pt x="1907" y="4166"/>
                  <a:pt x="1887" y="4163"/>
                </a:cubicBezTo>
                <a:cubicBezTo>
                  <a:pt x="1774" y="4144"/>
                  <a:pt x="1697" y="4031"/>
                  <a:pt x="1661" y="3918"/>
                </a:cubicBezTo>
                <a:cubicBezTo>
                  <a:pt x="1548" y="3638"/>
                  <a:pt x="1738" y="3276"/>
                  <a:pt x="1869" y="3032"/>
                </a:cubicBezTo>
                <a:cubicBezTo>
                  <a:pt x="2000" y="2787"/>
                  <a:pt x="2190" y="2561"/>
                  <a:pt x="2376" y="2371"/>
                </a:cubicBezTo>
                <a:cubicBezTo>
                  <a:pt x="2810" y="1996"/>
                  <a:pt x="3339" y="1733"/>
                  <a:pt x="3905" y="1638"/>
                </a:cubicBezTo>
                <a:cubicBezTo>
                  <a:pt x="4030" y="1619"/>
                  <a:pt x="4156" y="1610"/>
                  <a:pt x="4281" y="1610"/>
                </a:cubicBezTo>
                <a:cubicBezTo>
                  <a:pt x="5283" y="1610"/>
                  <a:pt x="6243" y="2204"/>
                  <a:pt x="6714" y="3108"/>
                </a:cubicBezTo>
                <a:cubicBezTo>
                  <a:pt x="6845" y="3371"/>
                  <a:pt x="6940" y="3638"/>
                  <a:pt x="6994" y="3918"/>
                </a:cubicBezTo>
                <a:cubicBezTo>
                  <a:pt x="7035" y="4163"/>
                  <a:pt x="6976" y="4389"/>
                  <a:pt x="6958" y="4633"/>
                </a:cubicBezTo>
                <a:cubicBezTo>
                  <a:pt x="6940" y="4900"/>
                  <a:pt x="6958" y="5162"/>
                  <a:pt x="7166" y="5352"/>
                </a:cubicBezTo>
                <a:cubicBezTo>
                  <a:pt x="7273" y="5447"/>
                  <a:pt x="7419" y="5496"/>
                  <a:pt x="7564" y="5496"/>
                </a:cubicBezTo>
                <a:cubicBezTo>
                  <a:pt x="7647" y="5496"/>
                  <a:pt x="7730" y="5480"/>
                  <a:pt x="7804" y="5447"/>
                </a:cubicBezTo>
                <a:cubicBezTo>
                  <a:pt x="8012" y="5352"/>
                  <a:pt x="8184" y="5162"/>
                  <a:pt x="8297" y="4972"/>
                </a:cubicBezTo>
                <a:cubicBezTo>
                  <a:pt x="8446" y="4746"/>
                  <a:pt x="8541" y="4520"/>
                  <a:pt x="8618" y="4276"/>
                </a:cubicBezTo>
                <a:cubicBezTo>
                  <a:pt x="8804" y="3656"/>
                  <a:pt x="8709" y="3013"/>
                  <a:pt x="8428" y="2430"/>
                </a:cubicBezTo>
                <a:cubicBezTo>
                  <a:pt x="7899" y="1317"/>
                  <a:pt x="6827" y="507"/>
                  <a:pt x="5655" y="168"/>
                </a:cubicBezTo>
                <a:cubicBezTo>
                  <a:pt x="5246" y="57"/>
                  <a:pt x="4831" y="0"/>
                  <a:pt x="441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5"/>
          <p:cNvSpPr/>
          <p:nvPr/>
        </p:nvSpPr>
        <p:spPr>
          <a:xfrm rot="-900021">
            <a:off x="871988" y="596093"/>
            <a:ext cx="1099451" cy="1013183"/>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2033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6"/>
        <p:cNvGrpSpPr/>
        <p:nvPr/>
      </p:nvGrpSpPr>
      <p:grpSpPr>
        <a:xfrm>
          <a:off x="0" y="0"/>
          <a:ext cx="0" cy="0"/>
          <a:chOff x="0" y="0"/>
          <a:chExt cx="0" cy="0"/>
        </a:xfrm>
      </p:grpSpPr>
      <p:sp>
        <p:nvSpPr>
          <p:cNvPr id="2097" name="Google Shape;2097;p14"/>
          <p:cNvSpPr txBox="1">
            <a:spLocks noGrp="1"/>
          </p:cNvSpPr>
          <p:nvPr>
            <p:ph type="title"/>
          </p:nvPr>
        </p:nvSpPr>
        <p:spPr>
          <a:xfrm>
            <a:off x="1689200" y="1969333"/>
            <a:ext cx="8813600" cy="2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98" name="Google Shape;2098;p14"/>
          <p:cNvSpPr txBox="1">
            <a:spLocks noGrp="1"/>
          </p:cNvSpPr>
          <p:nvPr>
            <p:ph type="title" idx="2"/>
          </p:nvPr>
        </p:nvSpPr>
        <p:spPr>
          <a:xfrm>
            <a:off x="4214133" y="4395667"/>
            <a:ext cx="3763600" cy="53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400"/>
              <a:buNone/>
              <a:defRPr sz="1867" b="0">
                <a:solidFill>
                  <a:schemeClr val="dk2"/>
                </a:solidFill>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2099" name="Google Shape;2099;p14"/>
          <p:cNvSpPr/>
          <p:nvPr/>
        </p:nvSpPr>
        <p:spPr>
          <a:xfrm rot="9234458">
            <a:off x="-489893" y="-393257"/>
            <a:ext cx="2753644" cy="1474468"/>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0" name="Google Shape;2100;p14"/>
          <p:cNvGrpSpPr/>
          <p:nvPr/>
        </p:nvGrpSpPr>
        <p:grpSpPr>
          <a:xfrm rot="8820624">
            <a:off x="10496170" y="-289642"/>
            <a:ext cx="2736428" cy="1816073"/>
            <a:chOff x="508625" y="1276225"/>
            <a:chExt cx="388750" cy="258000"/>
          </a:xfrm>
        </p:grpSpPr>
        <p:sp>
          <p:nvSpPr>
            <p:cNvPr id="2101" name="Google Shape;2101;p14"/>
            <p:cNvSpPr/>
            <p:nvPr/>
          </p:nvSpPr>
          <p:spPr>
            <a:xfrm>
              <a:off x="508625" y="1276225"/>
              <a:ext cx="323725" cy="25800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4"/>
            <p:cNvSpPr/>
            <p:nvPr/>
          </p:nvSpPr>
          <p:spPr>
            <a:xfrm>
              <a:off x="732450" y="1423900"/>
              <a:ext cx="38700" cy="10475"/>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4"/>
            <p:cNvSpPr/>
            <p:nvPr/>
          </p:nvSpPr>
          <p:spPr>
            <a:xfrm>
              <a:off x="774400" y="1415925"/>
              <a:ext cx="32050" cy="9975"/>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4"/>
            <p:cNvSpPr/>
            <p:nvPr/>
          </p:nvSpPr>
          <p:spPr>
            <a:xfrm>
              <a:off x="772475" y="1448025"/>
              <a:ext cx="29225" cy="9425"/>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4"/>
            <p:cNvSpPr/>
            <p:nvPr/>
          </p:nvSpPr>
          <p:spPr>
            <a:xfrm>
              <a:off x="800750" y="1436725"/>
              <a:ext cx="29225" cy="9425"/>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4"/>
            <p:cNvSpPr/>
            <p:nvPr/>
          </p:nvSpPr>
          <p:spPr>
            <a:xfrm>
              <a:off x="789900" y="1398400"/>
              <a:ext cx="36325" cy="12500"/>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4"/>
            <p:cNvSpPr/>
            <p:nvPr/>
          </p:nvSpPr>
          <p:spPr>
            <a:xfrm>
              <a:off x="853125" y="1419600"/>
              <a:ext cx="26375" cy="12075"/>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4"/>
            <p:cNvSpPr/>
            <p:nvPr/>
          </p:nvSpPr>
          <p:spPr>
            <a:xfrm>
              <a:off x="831850" y="1465825"/>
              <a:ext cx="24575" cy="9400"/>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4"/>
            <p:cNvSpPr/>
            <p:nvPr/>
          </p:nvSpPr>
          <p:spPr>
            <a:xfrm>
              <a:off x="874275" y="1443175"/>
              <a:ext cx="23100" cy="10650"/>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4"/>
            <p:cNvSpPr/>
            <p:nvPr/>
          </p:nvSpPr>
          <p:spPr>
            <a:xfrm>
              <a:off x="757900" y="1486475"/>
              <a:ext cx="27850" cy="10550"/>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4"/>
            <p:cNvSpPr/>
            <p:nvPr/>
          </p:nvSpPr>
          <p:spPr>
            <a:xfrm>
              <a:off x="709375" y="1462625"/>
              <a:ext cx="30100" cy="1087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4"/>
            <p:cNvSpPr/>
            <p:nvPr/>
          </p:nvSpPr>
          <p:spPr>
            <a:xfrm>
              <a:off x="797475" y="1482300"/>
              <a:ext cx="29650" cy="12925"/>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4"/>
            <p:cNvSpPr/>
            <p:nvPr/>
          </p:nvSpPr>
          <p:spPr>
            <a:xfrm>
              <a:off x="862500" y="1486275"/>
              <a:ext cx="24000" cy="10300"/>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4"/>
            <p:cNvSpPr/>
            <p:nvPr/>
          </p:nvSpPr>
          <p:spPr>
            <a:xfrm>
              <a:off x="725900" y="1389450"/>
              <a:ext cx="31575" cy="12975"/>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4"/>
            <p:cNvSpPr/>
            <p:nvPr/>
          </p:nvSpPr>
          <p:spPr>
            <a:xfrm>
              <a:off x="832775" y="1514325"/>
              <a:ext cx="23200" cy="11525"/>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4"/>
            <p:cNvSpPr/>
            <p:nvPr/>
          </p:nvSpPr>
          <p:spPr>
            <a:xfrm>
              <a:off x="686750" y="1435600"/>
              <a:ext cx="30125" cy="1205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4"/>
            <p:cNvSpPr/>
            <p:nvPr/>
          </p:nvSpPr>
          <p:spPr>
            <a:xfrm>
              <a:off x="766375" y="1520425"/>
              <a:ext cx="26375" cy="10650"/>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4"/>
            <p:cNvSpPr/>
            <p:nvPr/>
          </p:nvSpPr>
          <p:spPr>
            <a:xfrm>
              <a:off x="708925" y="1491350"/>
              <a:ext cx="29650" cy="10475"/>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9" name="Google Shape;2119;p14"/>
          <p:cNvSpPr/>
          <p:nvPr/>
        </p:nvSpPr>
        <p:spPr>
          <a:xfrm>
            <a:off x="10773970" y="5222136"/>
            <a:ext cx="2179415" cy="2008267"/>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20" name="Google Shape;2120;p14"/>
          <p:cNvGrpSpPr/>
          <p:nvPr/>
        </p:nvGrpSpPr>
        <p:grpSpPr>
          <a:xfrm>
            <a:off x="10611129" y="4706648"/>
            <a:ext cx="1187553" cy="1280264"/>
            <a:chOff x="7769968" y="3326773"/>
            <a:chExt cx="1079332" cy="1163594"/>
          </a:xfrm>
        </p:grpSpPr>
        <p:sp>
          <p:nvSpPr>
            <p:cNvPr id="2121" name="Google Shape;2121;p14"/>
            <p:cNvSpPr/>
            <p:nvPr/>
          </p:nvSpPr>
          <p:spPr>
            <a:xfrm>
              <a:off x="7769968" y="3842816"/>
              <a:ext cx="177694" cy="133976"/>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4"/>
            <p:cNvSpPr/>
            <p:nvPr/>
          </p:nvSpPr>
          <p:spPr>
            <a:xfrm>
              <a:off x="7946723" y="4115117"/>
              <a:ext cx="195440" cy="156422"/>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4"/>
            <p:cNvSpPr/>
            <p:nvPr/>
          </p:nvSpPr>
          <p:spPr>
            <a:xfrm>
              <a:off x="8179889" y="4303624"/>
              <a:ext cx="217534" cy="186743"/>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4"/>
            <p:cNvSpPr/>
            <p:nvPr/>
          </p:nvSpPr>
          <p:spPr>
            <a:xfrm>
              <a:off x="8461475" y="3897347"/>
              <a:ext cx="241626" cy="178282"/>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4"/>
            <p:cNvSpPr/>
            <p:nvPr/>
          </p:nvSpPr>
          <p:spPr>
            <a:xfrm>
              <a:off x="8175541" y="3783115"/>
              <a:ext cx="223998" cy="199906"/>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4"/>
            <p:cNvSpPr/>
            <p:nvPr/>
          </p:nvSpPr>
          <p:spPr>
            <a:xfrm>
              <a:off x="8630003" y="4213131"/>
              <a:ext cx="219297" cy="208132"/>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4"/>
            <p:cNvSpPr/>
            <p:nvPr/>
          </p:nvSpPr>
          <p:spPr>
            <a:xfrm>
              <a:off x="7996436" y="3540900"/>
              <a:ext cx="130332" cy="111059"/>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a:off x="8188939" y="3326773"/>
              <a:ext cx="265836" cy="194382"/>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4"/>
            <p:cNvSpPr/>
            <p:nvPr/>
          </p:nvSpPr>
          <p:spPr>
            <a:xfrm>
              <a:off x="8428098" y="4228409"/>
              <a:ext cx="97426" cy="79915"/>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4"/>
            <p:cNvSpPr/>
            <p:nvPr/>
          </p:nvSpPr>
          <p:spPr>
            <a:xfrm>
              <a:off x="8536572" y="3552887"/>
              <a:ext cx="153249" cy="10483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1" name="Google Shape;2131;p14"/>
          <p:cNvSpPr/>
          <p:nvPr/>
        </p:nvSpPr>
        <p:spPr>
          <a:xfrm>
            <a:off x="-2499092" y="5340692"/>
            <a:ext cx="4302779" cy="1771133"/>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2" name="Google Shape;2132;p14"/>
          <p:cNvGrpSpPr/>
          <p:nvPr/>
        </p:nvGrpSpPr>
        <p:grpSpPr>
          <a:xfrm>
            <a:off x="823701" y="5842563"/>
            <a:ext cx="1623961" cy="767403"/>
            <a:chOff x="617775" y="4327922"/>
            <a:chExt cx="1217971" cy="575552"/>
          </a:xfrm>
        </p:grpSpPr>
        <p:sp>
          <p:nvSpPr>
            <p:cNvPr id="2133" name="Google Shape;2133;p14"/>
            <p:cNvSpPr/>
            <p:nvPr/>
          </p:nvSpPr>
          <p:spPr>
            <a:xfrm>
              <a:off x="617775" y="4657765"/>
              <a:ext cx="1217971" cy="24570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617862" y="4495239"/>
              <a:ext cx="1217884" cy="245186"/>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4"/>
            <p:cNvSpPr/>
            <p:nvPr/>
          </p:nvSpPr>
          <p:spPr>
            <a:xfrm>
              <a:off x="617775" y="4327922"/>
              <a:ext cx="1217971" cy="245622"/>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311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R">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AB85D9E3-2A2D-2D78-1C65-C714D9B231A4}"/>
              </a:ext>
            </a:extLst>
          </p:cNvPr>
          <p:cNvSpPr>
            <a:spLocks noGrp="1"/>
          </p:cNvSpPr>
          <p:nvPr>
            <p:ph type="body" sz="quarter" idx="10" hasCustomPrompt="1"/>
          </p:nvPr>
        </p:nvSpPr>
        <p:spPr>
          <a:xfrm>
            <a:off x="771548" y="1527084"/>
            <a:ext cx="9811936" cy="520377"/>
          </a:xfrm>
          <a:prstGeom prst="rect">
            <a:avLst/>
          </a:prstGeom>
        </p:spPr>
        <p:txBody>
          <a:bodyPr/>
          <a:lstStyle>
            <a:lvl1pPr marL="0" indent="0">
              <a:buNone/>
              <a:defRPr sz="3600" b="1">
                <a:solidFill>
                  <a:schemeClr val="bg1"/>
                </a:solidFill>
                <a:latin typeface="Calibri" panose="020F0502020204030204" pitchFamily="34" charset="0"/>
                <a:cs typeface="Calibri" panose="020F0502020204030204" pitchFamily="34" charset="0"/>
              </a:defRPr>
            </a:lvl1pPr>
          </a:lstStyle>
          <a:p>
            <a:pPr lvl="0"/>
            <a:r>
              <a:rPr lang="en-GB" dirty="0"/>
              <a:t>Heading (type I here)</a:t>
            </a:r>
          </a:p>
        </p:txBody>
      </p:sp>
      <p:sp>
        <p:nvSpPr>
          <p:cNvPr id="3" name="Text Placeholder 5">
            <a:extLst>
              <a:ext uri="{FF2B5EF4-FFF2-40B4-BE49-F238E27FC236}">
                <a16:creationId xmlns:a16="http://schemas.microsoft.com/office/drawing/2014/main" id="{810CC93C-3A89-9554-A6CA-BE295280F80E}"/>
              </a:ext>
            </a:extLst>
          </p:cNvPr>
          <p:cNvSpPr>
            <a:spLocks noGrp="1"/>
          </p:cNvSpPr>
          <p:nvPr>
            <p:ph type="body" sz="quarter" idx="11" hasCustomPrompt="1"/>
          </p:nvPr>
        </p:nvSpPr>
        <p:spPr>
          <a:xfrm>
            <a:off x="771548" y="2225342"/>
            <a:ext cx="9811936" cy="324541"/>
          </a:xfrm>
          <a:prstGeom prst="rect">
            <a:avLst/>
          </a:prstGeom>
        </p:spPr>
        <p:txBody>
          <a:bodyPr/>
          <a:lstStyle>
            <a:lvl1pPr marL="0" indent="0">
              <a:buNone/>
              <a:defRPr sz="1800" b="1" i="0">
                <a:solidFill>
                  <a:schemeClr val="bg1"/>
                </a:solidFill>
                <a:latin typeface="Calibri" panose="020F0502020204030204" pitchFamily="34" charset="0"/>
                <a:cs typeface="Calibri" panose="020F0502020204030204" pitchFamily="34" charset="0"/>
              </a:defRPr>
            </a:lvl1pPr>
          </a:lstStyle>
          <a:p>
            <a:pPr lvl="0"/>
            <a:r>
              <a:rPr lang="en-GB" dirty="0"/>
              <a:t>Sub-heading (type I here)</a:t>
            </a:r>
          </a:p>
        </p:txBody>
      </p:sp>
      <p:sp>
        <p:nvSpPr>
          <p:cNvPr id="4" name="Text Placeholder 5">
            <a:extLst>
              <a:ext uri="{FF2B5EF4-FFF2-40B4-BE49-F238E27FC236}">
                <a16:creationId xmlns:a16="http://schemas.microsoft.com/office/drawing/2014/main" id="{1BB67769-32D7-207D-88C6-D3080BC0F49A}"/>
              </a:ext>
            </a:extLst>
          </p:cNvPr>
          <p:cNvSpPr>
            <a:spLocks noGrp="1"/>
          </p:cNvSpPr>
          <p:nvPr>
            <p:ph type="body" sz="quarter" idx="12" hasCustomPrompt="1"/>
          </p:nvPr>
        </p:nvSpPr>
        <p:spPr>
          <a:xfrm>
            <a:off x="771548" y="2991848"/>
            <a:ext cx="9811936" cy="2339068"/>
          </a:xfrm>
          <a:prstGeom prst="rect">
            <a:avLst/>
          </a:prstGeom>
        </p:spPr>
        <p:txBody>
          <a:bodyPr/>
          <a:lstStyle>
            <a:lvl1pPr marL="0" indent="0">
              <a:buNone/>
              <a:defRPr sz="1800" b="0">
                <a:solidFill>
                  <a:schemeClr val="bg1"/>
                </a:solidFill>
                <a:latin typeface="Calibri" panose="020F0502020204030204" pitchFamily="34" charset="0"/>
                <a:cs typeface="Calibri" panose="020F0502020204030204" pitchFamily="34" charset="0"/>
              </a:defRPr>
            </a:lvl1pPr>
          </a:lstStyle>
          <a:p>
            <a:pPr lvl="0"/>
            <a:r>
              <a:rPr lang="en-GB" dirty="0"/>
              <a:t>Main text (type here)</a:t>
            </a:r>
          </a:p>
        </p:txBody>
      </p:sp>
    </p:spTree>
    <p:extLst>
      <p:ext uri="{BB962C8B-B14F-4D97-AF65-F5344CB8AC3E}">
        <p14:creationId xmlns:p14="http://schemas.microsoft.com/office/powerpoint/2010/main" val="4129135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9"/>
        <p:cNvGrpSpPr/>
        <p:nvPr/>
      </p:nvGrpSpPr>
      <p:grpSpPr>
        <a:xfrm>
          <a:off x="0" y="0"/>
          <a:ext cx="0" cy="0"/>
          <a:chOff x="0" y="0"/>
          <a:chExt cx="0" cy="0"/>
        </a:xfrm>
      </p:grpSpPr>
      <p:sp>
        <p:nvSpPr>
          <p:cNvPr id="390" name="Google Shape;390;p3"/>
          <p:cNvSpPr txBox="1">
            <a:spLocks noGrp="1"/>
          </p:cNvSpPr>
          <p:nvPr>
            <p:ph type="title"/>
          </p:nvPr>
        </p:nvSpPr>
        <p:spPr>
          <a:xfrm>
            <a:off x="5986467" y="1921500"/>
            <a:ext cx="4906800" cy="2537600"/>
          </a:xfrm>
          <a:prstGeom prst="rect">
            <a:avLst/>
          </a:prstGeom>
        </p:spPr>
        <p:txBody>
          <a:bodyPr spcFirstLastPara="1" wrap="square" lIns="91425" tIns="91425" rIns="91425" bIns="91425" anchor="ctr" anchorCtr="0">
            <a:noAutofit/>
          </a:bodyPr>
          <a:lstStyle>
            <a:lvl1pPr marR="63498" lvl="0" algn="r">
              <a:spcBef>
                <a:spcPts val="0"/>
              </a:spcBef>
              <a:spcAft>
                <a:spcPts val="0"/>
              </a:spcAft>
              <a:buSzPts val="4800"/>
              <a:buNone/>
              <a:defRPr sz="58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391" name="Google Shape;391;p3"/>
          <p:cNvGrpSpPr/>
          <p:nvPr/>
        </p:nvGrpSpPr>
        <p:grpSpPr>
          <a:xfrm>
            <a:off x="395383" y="166916"/>
            <a:ext cx="2069048" cy="1391107"/>
            <a:chOff x="423128" y="-50505"/>
            <a:chExt cx="1593210" cy="1071181"/>
          </a:xfrm>
        </p:grpSpPr>
        <p:sp>
          <p:nvSpPr>
            <p:cNvPr id="392" name="Google Shape;392;p3"/>
            <p:cNvSpPr/>
            <p:nvPr/>
          </p:nvSpPr>
          <p:spPr>
            <a:xfrm>
              <a:off x="768812" y="210058"/>
              <a:ext cx="292735" cy="79228"/>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086130" y="149739"/>
              <a:ext cx="242433" cy="7544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71569" y="392527"/>
              <a:ext cx="221064" cy="71286"/>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1285447" y="307060"/>
              <a:ext cx="221064" cy="71286"/>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203375" y="17189"/>
              <a:ext cx="274770" cy="94544"/>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681622" y="177535"/>
              <a:ext cx="199506" cy="9132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520693" y="527158"/>
              <a:ext cx="185890" cy="71097"/>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841604" y="355844"/>
              <a:ext cx="174733" cy="80551"/>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961321" y="683344"/>
              <a:ext cx="210663" cy="79795"/>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94268" y="502954"/>
              <a:ext cx="227682" cy="82253"/>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1260674" y="651766"/>
              <a:ext cx="224279" cy="97758"/>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752536" y="681831"/>
              <a:ext cx="181541" cy="77904"/>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719266" y="-50505"/>
              <a:ext cx="238840" cy="981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527690" y="893987"/>
              <a:ext cx="175489" cy="87169"/>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423128" y="298551"/>
              <a:ext cx="227872" cy="9114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025427" y="940125"/>
              <a:ext cx="199506" cy="80551"/>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90864" y="720216"/>
              <a:ext cx="224279" cy="79228"/>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3"/>
          <p:cNvGrpSpPr/>
          <p:nvPr/>
        </p:nvGrpSpPr>
        <p:grpSpPr>
          <a:xfrm>
            <a:off x="9937111" y="146451"/>
            <a:ext cx="2033421" cy="1453316"/>
            <a:chOff x="3287500" y="1126625"/>
            <a:chExt cx="222800" cy="159250"/>
          </a:xfrm>
        </p:grpSpPr>
        <p:sp>
          <p:nvSpPr>
            <p:cNvPr id="410" name="Google Shape;410;p3"/>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3"/>
          <p:cNvSpPr/>
          <p:nvPr/>
        </p:nvSpPr>
        <p:spPr>
          <a:xfrm rot="1800004">
            <a:off x="-1571500" y="5532014"/>
            <a:ext cx="3386139" cy="1393821"/>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012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6954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Font typeface="Livvic"/>
              <a:buChar char="●"/>
              <a:defRPr sz="1600">
                <a:solidFill>
                  <a:schemeClr val="accent1"/>
                </a:solidFill>
              </a:defRPr>
            </a:lvl1pPr>
            <a:lvl2pPr marL="1219170" lvl="1" indent="-406390">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8754" lvl="2" indent="-406390">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8339" lvl="3" indent="-406390">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7924" lvl="4" indent="-406390">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57509" lvl="5" indent="-406390">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67093" lvl="6" indent="-406390">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76678" lvl="7" indent="-406390">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86263" lvl="8" indent="-406390">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2042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80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txBody>
          <a:bodyPr/>
          <a:lstStyle/>
          <a:p>
            <a:endParaRPr lang="en-GB"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1407177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429373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69001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017224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047327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9448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572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93633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D0A2C">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20836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0E82A-1C83-B7B9-405D-23902DC456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48050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06409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D599-3027-2752-99CD-04B6EC8A7C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A082B93-20CF-758B-5E8E-33B0118CE11A}"/>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4770B22-3F5F-70C8-A5B8-68843C9B64A2}"/>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5" name="Footer Placeholder 4">
            <a:extLst>
              <a:ext uri="{FF2B5EF4-FFF2-40B4-BE49-F238E27FC236}">
                <a16:creationId xmlns:a16="http://schemas.microsoft.com/office/drawing/2014/main" id="{0548DA1D-8BFE-31C5-B95F-D2B1BC96AB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E60E58-969F-6577-E99E-6EBC20A43279}"/>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12222189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EFAULT" type="title">
  <p:cSld name="1_DEFAULT">
    <p:spTree>
      <p:nvGrpSpPr>
        <p:cNvPr id="1" name="Shape 12"/>
        <p:cNvGrpSpPr/>
        <p:nvPr/>
      </p:nvGrpSpPr>
      <p:grpSpPr>
        <a:xfrm>
          <a:off x="0" y="0"/>
          <a:ext cx="0" cy="0"/>
          <a:chOff x="0" y="0"/>
          <a:chExt cx="0" cy="0"/>
        </a:xfrm>
      </p:grpSpPr>
      <p:sp>
        <p:nvSpPr>
          <p:cNvPr id="13" name="Google Shape;13;p21"/>
          <p:cNvSpPr txBox="1">
            <a:spLocks noGrp="1"/>
          </p:cNvSpPr>
          <p:nvPr>
            <p:ph type="sldNum" idx="12"/>
          </p:nvPr>
        </p:nvSpPr>
        <p:spPr>
          <a:xfrm>
            <a:off x="5892800" y="6187093"/>
            <a:ext cx="2844800" cy="338514"/>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378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D6A3-1CF8-1122-411B-4DF2A588ABC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3416284-AFF8-A317-EEB8-4C86C7358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598374C-330F-C1FD-F43C-13A365B259BD}"/>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5" name="Footer Placeholder 4">
            <a:extLst>
              <a:ext uri="{FF2B5EF4-FFF2-40B4-BE49-F238E27FC236}">
                <a16:creationId xmlns:a16="http://schemas.microsoft.com/office/drawing/2014/main" id="{790635DD-39EC-E191-C538-F8ADB1C6A3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27847-8D18-7535-714D-CBA00D1E1C33}"/>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628888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A285-C0FC-53CE-4303-D15E0E6C30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06AC1C1-1562-A06D-6372-606967DB07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253D52-3756-9007-1A22-BAE3CB4BDC63}"/>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5" name="Footer Placeholder 4">
            <a:extLst>
              <a:ext uri="{FF2B5EF4-FFF2-40B4-BE49-F238E27FC236}">
                <a16:creationId xmlns:a16="http://schemas.microsoft.com/office/drawing/2014/main" id="{7C506E3B-1AF7-F4DF-A458-BF50F8985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E1678F-0996-9BAC-FFCC-93FA9872D36F}"/>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4168289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7D2E-0E2A-0512-7240-6BD711E774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83FE9B4-DFE6-F79F-B5DB-17A6EEF8FE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64830B-7A47-587A-F400-D5B5E06C4A33}"/>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5" name="Footer Placeholder 4">
            <a:extLst>
              <a:ext uri="{FF2B5EF4-FFF2-40B4-BE49-F238E27FC236}">
                <a16:creationId xmlns:a16="http://schemas.microsoft.com/office/drawing/2014/main" id="{F4DC11D8-2F7E-9417-5C92-12D14FE81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06F752-E3CD-C08B-0F1D-3630EFBF50E5}"/>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1569486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1DC9-2105-651A-DE52-3F4986C9527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C5285B-9688-6531-05DC-0088F5C6A4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59C430-DEA4-B405-3059-B56CDCC1BED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95A038-9D94-CE20-AC45-1168D54B7374}"/>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6" name="Footer Placeholder 5">
            <a:extLst>
              <a:ext uri="{FF2B5EF4-FFF2-40B4-BE49-F238E27FC236}">
                <a16:creationId xmlns:a16="http://schemas.microsoft.com/office/drawing/2014/main" id="{972EAE6A-EFFA-F83A-C8EC-666B23FDC4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4A9218-78EB-0118-9A63-C431EA0F13ED}"/>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365780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R">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6C4B2E1C-8392-3F8B-22AA-6233CCAE5399}"/>
              </a:ext>
            </a:extLst>
          </p:cNvPr>
          <p:cNvSpPr>
            <a:spLocks noGrp="1"/>
          </p:cNvSpPr>
          <p:nvPr>
            <p:ph type="body" sz="quarter" idx="11" hasCustomPrompt="1"/>
          </p:nvPr>
        </p:nvSpPr>
        <p:spPr>
          <a:xfrm>
            <a:off x="1036749" y="3429000"/>
            <a:ext cx="5961648" cy="916173"/>
          </a:xfrm>
          <a:prstGeom prst="rect">
            <a:avLst/>
          </a:prstGeom>
        </p:spPr>
        <p:txBody>
          <a:bodyPr/>
          <a:lstStyle>
            <a:lvl1pPr marL="0" indent="0">
              <a:buNone/>
              <a:defRPr sz="2400" b="1" i="0">
                <a:solidFill>
                  <a:schemeClr val="bg1"/>
                </a:solidFill>
                <a:latin typeface="Calibri" panose="020F0502020204030204" pitchFamily="34" charset="0"/>
                <a:cs typeface="Calibri" panose="020F0502020204030204" pitchFamily="34" charset="0"/>
              </a:defRPr>
            </a:lvl1pPr>
          </a:lstStyle>
          <a:p>
            <a:pPr lvl="0"/>
            <a:r>
              <a:rPr lang="en-GB" dirty="0"/>
              <a:t>Sub-heading (type I here)</a:t>
            </a:r>
          </a:p>
        </p:txBody>
      </p:sp>
      <p:pic>
        <p:nvPicPr>
          <p:cNvPr id="6" name="Picture 5" descr="A black and white logo&#10;&#10;AI-generated content may be incorrect.">
            <a:extLst>
              <a:ext uri="{FF2B5EF4-FFF2-40B4-BE49-F238E27FC236}">
                <a16:creationId xmlns:a16="http://schemas.microsoft.com/office/drawing/2014/main" id="{0E5ADEA8-47F5-E1E7-2A1C-72CFB0CDAB2A}"/>
              </a:ext>
            </a:extLst>
          </p:cNvPr>
          <p:cNvPicPr>
            <a:picLocks noChangeAspect="1"/>
          </p:cNvPicPr>
          <p:nvPr userDrawn="1"/>
        </p:nvPicPr>
        <p:blipFill>
          <a:blip r:embed="rId2"/>
          <a:stretch>
            <a:fillRect/>
          </a:stretch>
        </p:blipFill>
        <p:spPr>
          <a:xfrm>
            <a:off x="9117874" y="5415515"/>
            <a:ext cx="2504602" cy="980062"/>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06660B13-FE0E-7013-5E14-AD294CDD5BD4}"/>
              </a:ext>
            </a:extLst>
          </p:cNvPr>
          <p:cNvPicPr>
            <a:picLocks noChangeAspect="1"/>
          </p:cNvPicPr>
          <p:nvPr userDrawn="1"/>
        </p:nvPicPr>
        <p:blipFill>
          <a:blip r:embed="rId3"/>
          <a:stretch>
            <a:fillRect/>
          </a:stretch>
        </p:blipFill>
        <p:spPr>
          <a:xfrm>
            <a:off x="199753" y="716099"/>
            <a:ext cx="9092194" cy="2712901"/>
          </a:xfrm>
          <a:prstGeom prst="rect">
            <a:avLst/>
          </a:prstGeom>
        </p:spPr>
      </p:pic>
      <p:pic>
        <p:nvPicPr>
          <p:cNvPr id="8" name="Picture 7">
            <a:extLst>
              <a:ext uri="{FF2B5EF4-FFF2-40B4-BE49-F238E27FC236}">
                <a16:creationId xmlns:a16="http://schemas.microsoft.com/office/drawing/2014/main" id="{BCD03330-41E3-16DE-22D1-3BBCB3511AFD}"/>
              </a:ext>
            </a:extLst>
          </p:cNvPr>
          <p:cNvPicPr>
            <a:picLocks noChangeAspect="1"/>
          </p:cNvPicPr>
          <p:nvPr userDrawn="1"/>
        </p:nvPicPr>
        <p:blipFill>
          <a:blip r:embed="rId4"/>
          <a:stretch>
            <a:fillRect/>
          </a:stretch>
        </p:blipFill>
        <p:spPr>
          <a:xfrm>
            <a:off x="7750629" y="303628"/>
            <a:ext cx="3387634" cy="158795"/>
          </a:xfrm>
          <a:prstGeom prst="rect">
            <a:avLst/>
          </a:prstGeom>
        </p:spPr>
      </p:pic>
    </p:spTree>
    <p:extLst>
      <p:ext uri="{BB962C8B-B14F-4D97-AF65-F5344CB8AC3E}">
        <p14:creationId xmlns:p14="http://schemas.microsoft.com/office/powerpoint/2010/main" val="3077431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C127-121E-A296-002C-C2BCD6B2F80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22B3F34-2D84-CBBC-F132-869C07680D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A45DFC-0153-AF56-3559-57712AB576A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6ECD1CE-A8F5-8C24-F95C-4444CFBC30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7A41D0-FE57-2494-0B52-7DB9C4FB08A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1D0E779-04AE-8873-939C-88BAEF73EF31}"/>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8" name="Footer Placeholder 7">
            <a:extLst>
              <a:ext uri="{FF2B5EF4-FFF2-40B4-BE49-F238E27FC236}">
                <a16:creationId xmlns:a16="http://schemas.microsoft.com/office/drawing/2014/main" id="{284CFB80-C412-72D1-217E-69C13B7378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C6F896-F9EC-BAA5-4CD9-591260DD8DBF}"/>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2359369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B505-E080-7561-6C9F-F5B90649957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90BD476-11A0-223D-E172-2C538BA3DFC8}"/>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4" name="Footer Placeholder 3">
            <a:extLst>
              <a:ext uri="{FF2B5EF4-FFF2-40B4-BE49-F238E27FC236}">
                <a16:creationId xmlns:a16="http://schemas.microsoft.com/office/drawing/2014/main" id="{343ACA55-8275-0F45-7BCC-4EA293E325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CEE193-51F3-A6F9-C17C-F2F5BAAF0BCD}"/>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2368957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C72A2-3FF6-7FA2-725C-A78240D26E34}"/>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3" name="Footer Placeholder 2">
            <a:extLst>
              <a:ext uri="{FF2B5EF4-FFF2-40B4-BE49-F238E27FC236}">
                <a16:creationId xmlns:a16="http://schemas.microsoft.com/office/drawing/2014/main" id="{E6430576-DB27-4718-FBA9-966895E8A4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EEB624-DE4D-F1A9-CB15-0CE1FF4BBBF0}"/>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4109330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AD52-8CBB-1169-D52E-2ADE15C139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390ED5-407D-2B41-AA8A-CF3587986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3C9F07E-F56B-79EC-91D6-FB7C95457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07B324-9A72-22BF-A553-232293FEDB10}"/>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6" name="Footer Placeholder 5">
            <a:extLst>
              <a:ext uri="{FF2B5EF4-FFF2-40B4-BE49-F238E27FC236}">
                <a16:creationId xmlns:a16="http://schemas.microsoft.com/office/drawing/2014/main" id="{240A6067-8C93-48AD-B57A-0D034E4DD2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3A34E-AE43-A20F-11E5-410307EF2863}"/>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2530339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EA5A-67F6-833D-FF95-E423373F1B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B9D76C1-E87C-61F5-5DFC-EE9A1A5CD1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F45C9D-E889-56E4-5FB0-CE72672D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F1EB3B-7B8F-5577-5DD0-0547D512FF1F}"/>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6" name="Footer Placeholder 5">
            <a:extLst>
              <a:ext uri="{FF2B5EF4-FFF2-40B4-BE49-F238E27FC236}">
                <a16:creationId xmlns:a16="http://schemas.microsoft.com/office/drawing/2014/main" id="{DE272A57-75B3-231B-37ED-286B6C081D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0C52A0-B2B3-030E-E944-FFA3BA976F33}"/>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3812628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68178-ED1F-C96D-DAC2-94D7CA47C55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76324CE-9609-A49A-0F40-38FB4040EF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E83754-6F73-9C08-3A58-FAB01F6062C0}"/>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5" name="Footer Placeholder 4">
            <a:extLst>
              <a:ext uri="{FF2B5EF4-FFF2-40B4-BE49-F238E27FC236}">
                <a16:creationId xmlns:a16="http://schemas.microsoft.com/office/drawing/2014/main" id="{BAC7703C-E3A2-6113-E0BB-8D50A8560B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95AF0-9412-522F-6195-7A527925781C}"/>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404659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2203E-E08D-26AC-E507-07FB19F5B69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3082560-CA33-6C4B-1D13-2A25FFC1BC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A0B9088-31DF-9FDB-C4AE-3AC58C5AAE2C}"/>
              </a:ext>
            </a:extLst>
          </p:cNvPr>
          <p:cNvSpPr>
            <a:spLocks noGrp="1"/>
          </p:cNvSpPr>
          <p:nvPr>
            <p:ph type="dt" sz="half" idx="10"/>
          </p:nvPr>
        </p:nvSpPr>
        <p:spPr/>
        <p:txBody>
          <a:bodyPr/>
          <a:lstStyle/>
          <a:p>
            <a:fld id="{E6B70046-D471-8644-8FBC-D3B3CD52C53E}" type="datetimeFigureOut">
              <a:rPr lang="en-GB" smtClean="0"/>
              <a:t>12/03/2026</a:t>
            </a:fld>
            <a:endParaRPr lang="en-GB"/>
          </a:p>
        </p:txBody>
      </p:sp>
      <p:sp>
        <p:nvSpPr>
          <p:cNvPr id="5" name="Footer Placeholder 4">
            <a:extLst>
              <a:ext uri="{FF2B5EF4-FFF2-40B4-BE49-F238E27FC236}">
                <a16:creationId xmlns:a16="http://schemas.microsoft.com/office/drawing/2014/main" id="{CF354C16-6272-494A-3E82-CE9E06C35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7058E4-3D0C-8417-8783-ACBDB19CCCD4}"/>
              </a:ext>
            </a:extLst>
          </p:cNvPr>
          <p:cNvSpPr>
            <a:spLocks noGrp="1"/>
          </p:cNvSpPr>
          <p:nvPr>
            <p:ph type="sldNum" sz="quarter" idx="12"/>
          </p:nvPr>
        </p:nvSpPr>
        <p:spPr/>
        <p:txBody>
          <a:bodyPr/>
          <a:lstStyle/>
          <a:p>
            <a:fld id="{8F65C9DF-6A1E-0D42-B85A-CA51E3A12D90}" type="slidenum">
              <a:rPr lang="en-GB" smtClean="0"/>
              <a:t>‹#›</a:t>
            </a:fld>
            <a:endParaRPr lang="en-GB"/>
          </a:p>
        </p:txBody>
      </p:sp>
    </p:spTree>
    <p:extLst>
      <p:ext uri="{BB962C8B-B14F-4D97-AF65-F5344CB8AC3E}">
        <p14:creationId xmlns:p14="http://schemas.microsoft.com/office/powerpoint/2010/main" val="30517947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rtlCol="0" anchor="ctr"/>
          <a:lstStyle>
            <a:lvl1pPr marL="0" indent="0" algn="ctr">
              <a:buNone/>
              <a:defRPr>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rtlCol="0">
            <a:normAutofit/>
          </a:bodyPr>
          <a:lstStyle>
            <a:lvl1pPr>
              <a:lnSpc>
                <a:spcPts val="4600"/>
              </a:lnSpc>
              <a:defRPr sz="3600" cap="all" baseline="0">
                <a:solidFill>
                  <a:schemeClr val="bg1"/>
                </a:solidFill>
              </a:defRPr>
            </a:lvl1pPr>
          </a:lstStyle>
          <a:p>
            <a:pPr rtl="0"/>
            <a:r>
              <a:rPr lang="en-GB" noProof="0"/>
              <a:t>Click to edit Master title style</a:t>
            </a:r>
          </a:p>
        </p:txBody>
      </p:sp>
    </p:spTree>
    <p:extLst>
      <p:ext uri="{BB962C8B-B14F-4D97-AF65-F5344CB8AC3E}">
        <p14:creationId xmlns:p14="http://schemas.microsoft.com/office/powerpoint/2010/main" val="4278328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D599-3027-2752-99CD-04B6EC8A7C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A082B93-20CF-758B-5E8E-33B0118CE11A}"/>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4770B22-3F5F-70C8-A5B8-68843C9B64A2}"/>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5" name="Footer Placeholder 4">
            <a:extLst>
              <a:ext uri="{FF2B5EF4-FFF2-40B4-BE49-F238E27FC236}">
                <a16:creationId xmlns:a16="http://schemas.microsoft.com/office/drawing/2014/main" id="{0548DA1D-8BFE-31C5-B95F-D2B1BC96AB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E60E58-969F-6577-E99E-6EBC20A43279}"/>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31210892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AF26-DDBA-ADB2-2351-A27C64E0477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8855CD3-F0B2-D498-ACF7-3C84535172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241EBF-F742-6E95-A953-CFEEE1E459F0}"/>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5" name="Footer Placeholder 4">
            <a:extLst>
              <a:ext uri="{FF2B5EF4-FFF2-40B4-BE49-F238E27FC236}">
                <a16:creationId xmlns:a16="http://schemas.microsoft.com/office/drawing/2014/main" id="{E5E81EF2-187B-6838-4850-E82376775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990B33-61BF-C526-F628-B6482023E5D0}"/>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246320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3FD8BB-8300-4F44-9E16-8BE2DADC7C96}"/>
              </a:ext>
            </a:extLst>
          </p:cNvPr>
          <p:cNvSpPr/>
          <p:nvPr userDrawn="1"/>
        </p:nvSpPr>
        <p:spPr>
          <a:xfrm>
            <a:off x="323681" y="324000"/>
            <a:ext cx="11539243" cy="4578881"/>
          </a:xfrm>
          <a:prstGeom prst="rect">
            <a:avLst/>
          </a:prstGeom>
          <a:solidFill>
            <a:srgbClr val="275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61823-AFE5-7740-840B-BA26A93C77CC}"/>
              </a:ext>
            </a:extLst>
          </p:cNvPr>
          <p:cNvSpPr>
            <a:spLocks noGrp="1"/>
          </p:cNvSpPr>
          <p:nvPr>
            <p:ph type="ctrTitle"/>
          </p:nvPr>
        </p:nvSpPr>
        <p:spPr>
          <a:xfrm>
            <a:off x="511200" y="669600"/>
            <a:ext cx="14252250" cy="1066444"/>
          </a:xfrm>
          <a:prstGeom prst="rect">
            <a:avLst/>
          </a:prstGeom>
        </p:spPr>
        <p:txBody>
          <a:bodyPr lIns="0" tIns="0" rIns="0" bIns="0" anchor="t" anchorCtr="0">
            <a:noAutofit/>
          </a:bodyPr>
          <a:lstStyle>
            <a:lvl1pPr algn="l">
              <a:defRPr sz="9200" b="1" i="0">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028BEF6-619E-114A-AA9A-5D849335BA9D}"/>
              </a:ext>
            </a:extLst>
          </p:cNvPr>
          <p:cNvSpPr>
            <a:spLocks noGrp="1"/>
          </p:cNvSpPr>
          <p:nvPr>
            <p:ph type="subTitle" idx="1"/>
          </p:nvPr>
        </p:nvSpPr>
        <p:spPr>
          <a:xfrm>
            <a:off x="510230" y="1936046"/>
            <a:ext cx="9456730" cy="479308"/>
          </a:xfrm>
          <a:prstGeom prst="rect">
            <a:avLst/>
          </a:prstGeom>
        </p:spPr>
        <p:txBody>
          <a:bodyPr lIns="0" tIns="0" rIns="0" bIns="0"/>
          <a:lstStyle>
            <a:lvl1pPr marL="0" indent="0" algn="l">
              <a:lnSpc>
                <a:spcPct val="80000"/>
              </a:lnSpc>
              <a:buNone/>
              <a:defRPr sz="50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5" name="Picture 4" descr="Logo&#10;&#10;Description automatically generated">
            <a:extLst>
              <a:ext uri="{FF2B5EF4-FFF2-40B4-BE49-F238E27FC236}">
                <a16:creationId xmlns:a16="http://schemas.microsoft.com/office/drawing/2014/main" id="{A359EC4D-DC5B-464E-8B9C-FAE5756D7E63}"/>
              </a:ext>
            </a:extLst>
          </p:cNvPr>
          <p:cNvPicPr>
            <a:picLocks noChangeAspect="1"/>
          </p:cNvPicPr>
          <p:nvPr userDrawn="1"/>
        </p:nvPicPr>
        <p:blipFill>
          <a:blip r:embed="rId2"/>
          <a:stretch>
            <a:fillRect/>
          </a:stretch>
        </p:blipFill>
        <p:spPr>
          <a:xfrm>
            <a:off x="277272" y="5152637"/>
            <a:ext cx="2012838" cy="1071582"/>
          </a:xfrm>
          <a:prstGeom prst="rect">
            <a:avLst/>
          </a:prstGeom>
        </p:spPr>
      </p:pic>
      <p:pic>
        <p:nvPicPr>
          <p:cNvPr id="8" name="Picture 7">
            <a:extLst>
              <a:ext uri="{FF2B5EF4-FFF2-40B4-BE49-F238E27FC236}">
                <a16:creationId xmlns:a16="http://schemas.microsoft.com/office/drawing/2014/main" id="{115BE006-2AC4-7441-A092-421001D2769B}"/>
              </a:ext>
            </a:extLst>
          </p:cNvPr>
          <p:cNvPicPr>
            <a:picLocks noChangeAspect="1"/>
          </p:cNvPicPr>
          <p:nvPr userDrawn="1"/>
        </p:nvPicPr>
        <p:blipFill>
          <a:blip r:embed="rId3"/>
          <a:stretch>
            <a:fillRect/>
          </a:stretch>
        </p:blipFill>
        <p:spPr>
          <a:xfrm>
            <a:off x="321722" y="6452284"/>
            <a:ext cx="11559128" cy="88916"/>
          </a:xfrm>
          <a:prstGeom prst="rect">
            <a:avLst/>
          </a:prstGeom>
        </p:spPr>
      </p:pic>
    </p:spTree>
    <p:extLst>
      <p:ext uri="{BB962C8B-B14F-4D97-AF65-F5344CB8AC3E}">
        <p14:creationId xmlns:p14="http://schemas.microsoft.com/office/powerpoint/2010/main" val="39770588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037A-3C5E-7053-3B63-A138024539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12953AB-1212-1E12-0199-62F13B2B41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182" indent="0">
              <a:buNone/>
              <a:defRPr sz="2000">
                <a:solidFill>
                  <a:schemeClr val="tx1">
                    <a:tint val="82000"/>
                  </a:schemeClr>
                </a:solidFill>
              </a:defRPr>
            </a:lvl2pPr>
            <a:lvl3pPr marL="914363" indent="0">
              <a:buNone/>
              <a:defRPr sz="1800">
                <a:solidFill>
                  <a:schemeClr val="tx1">
                    <a:tint val="82000"/>
                  </a:schemeClr>
                </a:solidFill>
              </a:defRPr>
            </a:lvl3pPr>
            <a:lvl4pPr marL="1371545" indent="0">
              <a:buNone/>
              <a:defRPr sz="1600">
                <a:solidFill>
                  <a:schemeClr val="tx1">
                    <a:tint val="82000"/>
                  </a:schemeClr>
                </a:solidFill>
              </a:defRPr>
            </a:lvl4pPr>
            <a:lvl5pPr marL="1828727" indent="0">
              <a:buNone/>
              <a:defRPr sz="1600">
                <a:solidFill>
                  <a:schemeClr val="tx1">
                    <a:tint val="82000"/>
                  </a:schemeClr>
                </a:solidFill>
              </a:defRPr>
            </a:lvl5pPr>
            <a:lvl6pPr marL="2285909" indent="0">
              <a:buNone/>
              <a:defRPr sz="1600">
                <a:solidFill>
                  <a:schemeClr val="tx1">
                    <a:tint val="82000"/>
                  </a:schemeClr>
                </a:solidFill>
              </a:defRPr>
            </a:lvl6pPr>
            <a:lvl7pPr marL="2743090" indent="0">
              <a:buNone/>
              <a:defRPr sz="1600">
                <a:solidFill>
                  <a:schemeClr val="tx1">
                    <a:tint val="82000"/>
                  </a:schemeClr>
                </a:solidFill>
              </a:defRPr>
            </a:lvl7pPr>
            <a:lvl8pPr marL="3200272" indent="0">
              <a:buNone/>
              <a:defRPr sz="1600">
                <a:solidFill>
                  <a:schemeClr val="tx1">
                    <a:tint val="82000"/>
                  </a:schemeClr>
                </a:solidFill>
              </a:defRPr>
            </a:lvl8pPr>
            <a:lvl9pPr marL="3657454"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92C413C-7C84-CE9E-8D81-B9079B0D8D88}"/>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5" name="Footer Placeholder 4">
            <a:extLst>
              <a:ext uri="{FF2B5EF4-FFF2-40B4-BE49-F238E27FC236}">
                <a16:creationId xmlns:a16="http://schemas.microsoft.com/office/drawing/2014/main" id="{0CED2A16-71E2-2C5C-17B0-D3C325A928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28BCA-7351-B39B-A008-22BAE98775B1}"/>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3404790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89A0-B6DE-7E76-3D11-1CDE435BFD1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9389EEA-7A24-478D-BB7F-1AB90CF72B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DEC56A7-2F0E-EB41-21FE-257A51F1623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45EFF89-8031-3ABA-4F43-776CFA6434DD}"/>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6" name="Footer Placeholder 5">
            <a:extLst>
              <a:ext uri="{FF2B5EF4-FFF2-40B4-BE49-F238E27FC236}">
                <a16:creationId xmlns:a16="http://schemas.microsoft.com/office/drawing/2014/main" id="{CAD8BC1F-9CA3-B59F-60D3-07526A8DB2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BD002-78D5-3889-D827-60C349030840}"/>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3984988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8B3D-6F3C-EDBB-B467-80E0495AFBF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1F001D1-2FBC-92AC-B9AA-6C437CA28D3B}"/>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23E47C-236D-211E-4001-9B476F76C9B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196D044-64BE-291C-FE55-E9D9DA994C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718AFC-B47B-3A74-7ED3-3784311A35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5D33A0F-CE8C-A414-BC4B-DBA57C849B6E}"/>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8" name="Footer Placeholder 7">
            <a:extLst>
              <a:ext uri="{FF2B5EF4-FFF2-40B4-BE49-F238E27FC236}">
                <a16:creationId xmlns:a16="http://schemas.microsoft.com/office/drawing/2014/main" id="{CDB8F172-4B8A-0D16-D334-EA4700B856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431AF7-99A6-ED74-B18F-442864EA8782}"/>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3152055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3DFB-534A-1A4C-B4BE-EAFEE501D8F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85A3591-33EB-4BBE-2149-62A12F8BC960}"/>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4" name="Footer Placeholder 3">
            <a:extLst>
              <a:ext uri="{FF2B5EF4-FFF2-40B4-BE49-F238E27FC236}">
                <a16:creationId xmlns:a16="http://schemas.microsoft.com/office/drawing/2014/main" id="{60F1F167-08DE-85FB-C880-9169CE37D3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4CB950-5175-DE98-3012-7ECBA39ADBAC}"/>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950106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F9AB10-C56B-2536-620F-B3EAAC23F35D}"/>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3" name="Footer Placeholder 2">
            <a:extLst>
              <a:ext uri="{FF2B5EF4-FFF2-40B4-BE49-F238E27FC236}">
                <a16:creationId xmlns:a16="http://schemas.microsoft.com/office/drawing/2014/main" id="{A2D4D4D9-D2E5-7F65-BE5A-6338AE8616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2E2988-4310-BA1E-DC1F-32113E6EBA68}"/>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3518760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0A4E-14D0-A3D1-BAE6-A14AF240A1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5AA89E4-EA70-2210-0D2D-5B3B0A38175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A3D4B6-A20B-5C78-885E-CA074FD3210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D00CED-E519-FB41-9082-77AFE5901D5B}"/>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6" name="Footer Placeholder 5">
            <a:extLst>
              <a:ext uri="{FF2B5EF4-FFF2-40B4-BE49-F238E27FC236}">
                <a16:creationId xmlns:a16="http://schemas.microsoft.com/office/drawing/2014/main" id="{CEBBA999-04C8-AFC7-92AA-FAD172A94A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9443A0-15FF-C2BF-3133-2A4A28706148}"/>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599191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A8E8-9037-DDF2-3181-31ACB6AEFE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F839063-A0E1-8693-B497-A5A646902506}"/>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GB"/>
          </a:p>
        </p:txBody>
      </p:sp>
      <p:sp>
        <p:nvSpPr>
          <p:cNvPr id="4" name="Text Placeholder 3">
            <a:extLst>
              <a:ext uri="{FF2B5EF4-FFF2-40B4-BE49-F238E27FC236}">
                <a16:creationId xmlns:a16="http://schemas.microsoft.com/office/drawing/2014/main" id="{51E1DFA1-EEBC-3250-D0E2-66E8B82C5B37}"/>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220EE0-72F6-8442-8799-54D9F67078D4}"/>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6" name="Footer Placeholder 5">
            <a:extLst>
              <a:ext uri="{FF2B5EF4-FFF2-40B4-BE49-F238E27FC236}">
                <a16:creationId xmlns:a16="http://schemas.microsoft.com/office/drawing/2014/main" id="{952E07C9-DF40-5DA0-F5FC-F5203E35AB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8FEF21-B2B7-14AC-1D5E-9983793BCFAD}"/>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1777676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5ABF-950D-625D-A796-130985F5ECB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BA91D6F-8724-8F7C-54D7-1E7CF080602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7C8719-0840-7AEC-D0D4-EA9F0EB37524}"/>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5" name="Footer Placeholder 4">
            <a:extLst>
              <a:ext uri="{FF2B5EF4-FFF2-40B4-BE49-F238E27FC236}">
                <a16:creationId xmlns:a16="http://schemas.microsoft.com/office/drawing/2014/main" id="{80D37E36-412F-B98D-E153-FD96D01BF0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CDBA7B-868E-6C27-651F-DD8A850D6C14}"/>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3480607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54CA9-5ECD-4026-867F-C780ED8AF6D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BF80C91-0869-BE6D-7D04-527A994230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D55904D-6DB0-C02B-2E47-63E5845675C2}"/>
              </a:ext>
            </a:extLst>
          </p:cNvPr>
          <p:cNvSpPr>
            <a:spLocks noGrp="1"/>
          </p:cNvSpPr>
          <p:nvPr>
            <p:ph type="dt" sz="half" idx="10"/>
          </p:nvPr>
        </p:nvSpPr>
        <p:spPr/>
        <p:txBody>
          <a:bodyPr/>
          <a:lstStyle/>
          <a:p>
            <a:fld id="{2A710DA9-A18B-EE46-98E9-D5B9E57C0D89}" type="datetimeFigureOut">
              <a:rPr lang="en-GB" smtClean="0"/>
              <a:t>12/03/2026</a:t>
            </a:fld>
            <a:endParaRPr lang="en-GB"/>
          </a:p>
        </p:txBody>
      </p:sp>
      <p:sp>
        <p:nvSpPr>
          <p:cNvPr id="5" name="Footer Placeholder 4">
            <a:extLst>
              <a:ext uri="{FF2B5EF4-FFF2-40B4-BE49-F238E27FC236}">
                <a16:creationId xmlns:a16="http://schemas.microsoft.com/office/drawing/2014/main" id="{75BD7F42-246D-3634-717B-0237AEE873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3B2CC7-F865-8B11-4A82-7656013073FD}"/>
              </a:ext>
            </a:extLst>
          </p:cNvPr>
          <p:cNvSpPr>
            <a:spLocks noGrp="1"/>
          </p:cNvSpPr>
          <p:nvPr>
            <p:ph type="sldNum" sz="quarter" idx="12"/>
          </p:nvPr>
        </p:nvSpPr>
        <p:spPr/>
        <p:txBody>
          <a:bodyPr/>
          <a:lstStyle/>
          <a:p>
            <a:fld id="{53FBDDA8-E675-1F46-80F5-F40763E7F729}" type="slidenum">
              <a:rPr lang="en-GB" smtClean="0"/>
              <a:t>‹#›</a:t>
            </a:fld>
            <a:endParaRPr lang="en-GB"/>
          </a:p>
        </p:txBody>
      </p:sp>
    </p:spTree>
    <p:extLst>
      <p:ext uri="{BB962C8B-B14F-4D97-AF65-F5344CB8AC3E}">
        <p14:creationId xmlns:p14="http://schemas.microsoft.com/office/powerpoint/2010/main" val="9177653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EFAULT" type="title">
  <p:cSld name="DEFAULT">
    <p:spTree>
      <p:nvGrpSpPr>
        <p:cNvPr id="1" name="Shape 12"/>
        <p:cNvGrpSpPr/>
        <p:nvPr/>
      </p:nvGrpSpPr>
      <p:grpSpPr>
        <a:xfrm>
          <a:off x="0" y="0"/>
          <a:ext cx="0" cy="0"/>
          <a:chOff x="0" y="0"/>
          <a:chExt cx="0" cy="0"/>
        </a:xfrm>
      </p:grpSpPr>
      <p:sp>
        <p:nvSpPr>
          <p:cNvPr id="13" name="Google Shape;13;p21"/>
          <p:cNvSpPr txBox="1">
            <a:spLocks noGrp="1"/>
          </p:cNvSpPr>
          <p:nvPr>
            <p:ph type="sldNum" idx="12"/>
          </p:nvPr>
        </p:nvSpPr>
        <p:spPr>
          <a:xfrm>
            <a:off x="5892800" y="6187094"/>
            <a:ext cx="2844800" cy="338514"/>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582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3FD8BB-8300-4F44-9E16-8BE2DADC7C96}"/>
              </a:ext>
            </a:extLst>
          </p:cNvPr>
          <p:cNvSpPr/>
          <p:nvPr userDrawn="1"/>
        </p:nvSpPr>
        <p:spPr>
          <a:xfrm>
            <a:off x="323681" y="324000"/>
            <a:ext cx="11539243" cy="3670099"/>
          </a:xfrm>
          <a:prstGeom prst="rect">
            <a:avLst/>
          </a:prstGeom>
          <a:solidFill>
            <a:srgbClr val="275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61823-AFE5-7740-840B-BA26A93C77CC}"/>
              </a:ext>
            </a:extLst>
          </p:cNvPr>
          <p:cNvSpPr>
            <a:spLocks noGrp="1"/>
          </p:cNvSpPr>
          <p:nvPr>
            <p:ph type="ctrTitle"/>
          </p:nvPr>
        </p:nvSpPr>
        <p:spPr>
          <a:xfrm>
            <a:off x="511200" y="669600"/>
            <a:ext cx="14252250" cy="1066444"/>
          </a:xfrm>
          <a:prstGeom prst="rect">
            <a:avLst/>
          </a:prstGeom>
        </p:spPr>
        <p:txBody>
          <a:bodyPr lIns="0" tIns="0" rIns="0" bIns="0" anchor="t" anchorCtr="0">
            <a:noAutofit/>
          </a:bodyPr>
          <a:lstStyle>
            <a:lvl1pPr algn="l">
              <a:defRPr sz="9200" b="1" i="0">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pic>
        <p:nvPicPr>
          <p:cNvPr id="5" name="Picture 4" descr="Logo&#10;&#10;Description automatically generated">
            <a:extLst>
              <a:ext uri="{FF2B5EF4-FFF2-40B4-BE49-F238E27FC236}">
                <a16:creationId xmlns:a16="http://schemas.microsoft.com/office/drawing/2014/main" id="{A359EC4D-DC5B-464E-8B9C-FAE5756D7E63}"/>
              </a:ext>
            </a:extLst>
          </p:cNvPr>
          <p:cNvPicPr>
            <a:picLocks noChangeAspect="1"/>
          </p:cNvPicPr>
          <p:nvPr userDrawn="1"/>
        </p:nvPicPr>
        <p:blipFill>
          <a:blip r:embed="rId2"/>
          <a:stretch>
            <a:fillRect/>
          </a:stretch>
        </p:blipFill>
        <p:spPr>
          <a:xfrm>
            <a:off x="296322" y="5731920"/>
            <a:ext cx="1002253" cy="533573"/>
          </a:xfrm>
          <a:prstGeom prst="rect">
            <a:avLst/>
          </a:prstGeom>
        </p:spPr>
      </p:pic>
      <p:pic>
        <p:nvPicPr>
          <p:cNvPr id="8" name="Picture 7">
            <a:extLst>
              <a:ext uri="{FF2B5EF4-FFF2-40B4-BE49-F238E27FC236}">
                <a16:creationId xmlns:a16="http://schemas.microsoft.com/office/drawing/2014/main" id="{115BE006-2AC4-7441-A092-421001D2769B}"/>
              </a:ext>
            </a:extLst>
          </p:cNvPr>
          <p:cNvPicPr>
            <a:picLocks noChangeAspect="1"/>
          </p:cNvPicPr>
          <p:nvPr userDrawn="1"/>
        </p:nvPicPr>
        <p:blipFill>
          <a:blip r:embed="rId3"/>
          <a:stretch>
            <a:fillRect/>
          </a:stretch>
        </p:blipFill>
        <p:spPr>
          <a:xfrm>
            <a:off x="321722" y="6452284"/>
            <a:ext cx="11559128" cy="88916"/>
          </a:xfrm>
          <a:prstGeom prst="rect">
            <a:avLst/>
          </a:prstGeom>
        </p:spPr>
      </p:pic>
      <p:sp>
        <p:nvSpPr>
          <p:cNvPr id="10" name="Rectangle 9">
            <a:extLst>
              <a:ext uri="{FF2B5EF4-FFF2-40B4-BE49-F238E27FC236}">
                <a16:creationId xmlns:a16="http://schemas.microsoft.com/office/drawing/2014/main" id="{5B9B4821-3031-204D-9056-93331A8903D2}"/>
              </a:ext>
            </a:extLst>
          </p:cNvPr>
          <p:cNvSpPr/>
          <p:nvPr userDrawn="1"/>
        </p:nvSpPr>
        <p:spPr>
          <a:xfrm flipV="1">
            <a:off x="324000" y="3986898"/>
            <a:ext cx="11539243" cy="15580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2"/>
              </a:solidFill>
            </a:endParaRPr>
          </a:p>
        </p:txBody>
      </p:sp>
      <p:sp>
        <p:nvSpPr>
          <p:cNvPr id="12" name="Footer Placeholder 4">
            <a:extLst>
              <a:ext uri="{FF2B5EF4-FFF2-40B4-BE49-F238E27FC236}">
                <a16:creationId xmlns:a16="http://schemas.microsoft.com/office/drawing/2014/main" id="{BDD58C68-F04E-8E4F-B7E3-5BF1E122C84D}"/>
              </a:ext>
            </a:extLst>
          </p:cNvPr>
          <p:cNvSpPr>
            <a:spLocks noGrp="1"/>
          </p:cNvSpPr>
          <p:nvPr>
            <p:ph type="ftr" sz="quarter" idx="3"/>
          </p:nvPr>
        </p:nvSpPr>
        <p:spPr>
          <a:xfrm>
            <a:off x="3790800" y="5749200"/>
            <a:ext cx="4604400" cy="514800"/>
          </a:xfrm>
          <a:prstGeom prst="rect">
            <a:avLst/>
          </a:prstGeom>
        </p:spPr>
        <p:txBody>
          <a:bodyPr vert="horz" lIns="0" tIns="0" rIns="0" bIns="0" rtlCol="0" anchor="b" anchorCtr="0"/>
          <a:lstStyle>
            <a:lvl1pPr algn="l">
              <a:defRPr sz="1000" b="0" i="0">
                <a:solidFill>
                  <a:schemeClr val="tx1">
                    <a:tint val="75000"/>
                  </a:schemeClr>
                </a:solidFill>
                <a:latin typeface="Calibri" panose="020F0502020204030204" pitchFamily="34" charset="0"/>
                <a:cs typeface="Calibri" panose="020F0502020204030204" pitchFamily="34" charset="0"/>
              </a:defRPr>
            </a:lvl1pPr>
          </a:lstStyle>
          <a:p>
            <a:endParaRPr lang="en-US" dirty="0"/>
          </a:p>
        </p:txBody>
      </p:sp>
      <p:sp>
        <p:nvSpPr>
          <p:cNvPr id="14" name="Slide Number Placeholder 5">
            <a:extLst>
              <a:ext uri="{FF2B5EF4-FFF2-40B4-BE49-F238E27FC236}">
                <a16:creationId xmlns:a16="http://schemas.microsoft.com/office/drawing/2014/main" id="{3AF6B493-9403-0C4C-9884-D68A383A6F43}"/>
              </a:ext>
            </a:extLst>
          </p:cNvPr>
          <p:cNvSpPr>
            <a:spLocks noGrp="1"/>
          </p:cNvSpPr>
          <p:nvPr>
            <p:ph type="sldNum" sz="quarter" idx="4"/>
          </p:nvPr>
        </p:nvSpPr>
        <p:spPr>
          <a:xfrm>
            <a:off x="10721788" y="5749200"/>
            <a:ext cx="1140212" cy="514800"/>
          </a:xfrm>
          <a:prstGeom prst="rect">
            <a:avLst/>
          </a:prstGeom>
        </p:spPr>
        <p:txBody>
          <a:bodyPr vert="horz" lIns="0" tIns="0" rIns="0" bIns="0" rtlCol="0" anchor="b" anchorCtr="0"/>
          <a:lstStyle>
            <a:lvl1pPr algn="r">
              <a:defRPr sz="1200" b="0" i="0">
                <a:solidFill>
                  <a:schemeClr val="tx1">
                    <a:tint val="75000"/>
                  </a:schemeClr>
                </a:solidFill>
                <a:latin typeface="Calibri" panose="020F0502020204030204" pitchFamily="34" charset="0"/>
                <a:cs typeface="Calibri" panose="020F0502020204030204" pitchFamily="34" charset="0"/>
              </a:defRPr>
            </a:lvl1pPr>
          </a:lstStyle>
          <a:p>
            <a:fld id="{A7C3D381-0352-BE4A-B472-85784AD02236}" type="slidenum">
              <a:rPr lang="en-US" smtClean="0"/>
              <a:pPr/>
              <a:t>‹#›</a:t>
            </a:fld>
            <a:endParaRPr lang="en-US" dirty="0"/>
          </a:p>
        </p:txBody>
      </p:sp>
      <p:sp>
        <p:nvSpPr>
          <p:cNvPr id="9" name="TextBox 8">
            <a:extLst>
              <a:ext uri="{FF2B5EF4-FFF2-40B4-BE49-F238E27FC236}">
                <a16:creationId xmlns:a16="http://schemas.microsoft.com/office/drawing/2014/main" id="{EA8C3E2C-B7E4-544E-AF9C-D4D5FFBC5AED}"/>
              </a:ext>
            </a:extLst>
          </p:cNvPr>
          <p:cNvSpPr txBox="1"/>
          <p:nvPr userDrawn="1"/>
        </p:nvSpPr>
        <p:spPr>
          <a:xfrm>
            <a:off x="510229" y="4456910"/>
            <a:ext cx="11060448" cy="584775"/>
          </a:xfrm>
          <a:prstGeom prst="rect">
            <a:avLst/>
          </a:prstGeom>
        </p:spPr>
        <p:txBody>
          <a:bodyPr wrap="square" lIns="0" tIns="0" rIns="0" bIns="0" rtlCol="0">
            <a:spAutoFit/>
          </a:bodyPr>
          <a:lstStyle/>
          <a:p>
            <a:r>
              <a:rPr lang="en-US" sz="3800" b="1" dirty="0">
                <a:solidFill>
                  <a:srgbClr val="275B9B"/>
                </a:solidFill>
                <a:latin typeface="Calibri" panose="020F0502020204030204" pitchFamily="34" charset="0"/>
                <a:cs typeface="Calibri" panose="020F0502020204030204" pitchFamily="34" charset="0"/>
              </a:rPr>
              <a:t>Additional Text</a:t>
            </a:r>
          </a:p>
        </p:txBody>
      </p:sp>
    </p:spTree>
    <p:extLst>
      <p:ext uri="{BB962C8B-B14F-4D97-AF65-F5344CB8AC3E}">
        <p14:creationId xmlns:p14="http://schemas.microsoft.com/office/powerpoint/2010/main" val="1463520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0E82A-1C83-B7B9-405D-23902DC456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20125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0E82A-1C83-B7B9-405D-23902DC456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61788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0E82A-1C83-B7B9-405D-23902DC456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324303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26" name="Shape 126"/>
          <p:cNvSpPr>
            <a:spLocks noGrp="1"/>
          </p:cNvSpPr>
          <p:nvPr>
            <p:ph type="sldNum" sz="quarter" idx="2"/>
          </p:nvPr>
        </p:nvSpPr>
        <p:spPr>
          <a:xfrm>
            <a:off x="5892800" y="6172202"/>
            <a:ext cx="2844800" cy="368301"/>
          </a:xfrm>
          <a:prstGeom prst="rect">
            <a:avLst/>
          </a:prstGeom>
        </p:spPr>
        <p:txBody>
          <a:bodyPr lIns="51206" tIns="51206" rIns="51206" bIns="51206" anchor="ctr"/>
          <a:lstStyle>
            <a:lvl1pPr algn="r" defTabSz="1024087">
              <a:defRPr sz="13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8730357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9B4821-3031-204D-9056-93331A8903D2}"/>
              </a:ext>
            </a:extLst>
          </p:cNvPr>
          <p:cNvSpPr/>
          <p:nvPr userDrawn="1"/>
        </p:nvSpPr>
        <p:spPr>
          <a:xfrm flipV="1">
            <a:off x="324000" y="1283110"/>
            <a:ext cx="11539243" cy="426181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2"/>
              </a:solidFill>
            </a:endParaRPr>
          </a:p>
        </p:txBody>
      </p:sp>
      <p:sp>
        <p:nvSpPr>
          <p:cNvPr id="15" name="Rectangle 14">
            <a:extLst>
              <a:ext uri="{FF2B5EF4-FFF2-40B4-BE49-F238E27FC236}">
                <a16:creationId xmlns:a16="http://schemas.microsoft.com/office/drawing/2014/main" id="{B23FD8BB-8300-4F44-9E16-8BE2DADC7C96}"/>
              </a:ext>
            </a:extLst>
          </p:cNvPr>
          <p:cNvSpPr/>
          <p:nvPr userDrawn="1"/>
        </p:nvSpPr>
        <p:spPr>
          <a:xfrm>
            <a:off x="323681" y="324000"/>
            <a:ext cx="11539243" cy="959109"/>
          </a:xfrm>
          <a:prstGeom prst="rect">
            <a:avLst/>
          </a:prstGeom>
          <a:solidFill>
            <a:srgbClr val="275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A359EC4D-DC5B-464E-8B9C-FAE5756D7E63}"/>
              </a:ext>
            </a:extLst>
          </p:cNvPr>
          <p:cNvPicPr>
            <a:picLocks noChangeAspect="1"/>
          </p:cNvPicPr>
          <p:nvPr userDrawn="1"/>
        </p:nvPicPr>
        <p:blipFill>
          <a:blip r:embed="rId2"/>
          <a:stretch>
            <a:fillRect/>
          </a:stretch>
        </p:blipFill>
        <p:spPr>
          <a:xfrm>
            <a:off x="296322" y="5731920"/>
            <a:ext cx="1002253" cy="533573"/>
          </a:xfrm>
          <a:prstGeom prst="rect">
            <a:avLst/>
          </a:prstGeom>
        </p:spPr>
      </p:pic>
      <p:pic>
        <p:nvPicPr>
          <p:cNvPr id="8" name="Picture 7">
            <a:extLst>
              <a:ext uri="{FF2B5EF4-FFF2-40B4-BE49-F238E27FC236}">
                <a16:creationId xmlns:a16="http://schemas.microsoft.com/office/drawing/2014/main" id="{115BE006-2AC4-7441-A092-421001D2769B}"/>
              </a:ext>
            </a:extLst>
          </p:cNvPr>
          <p:cNvPicPr>
            <a:picLocks noChangeAspect="1"/>
          </p:cNvPicPr>
          <p:nvPr userDrawn="1"/>
        </p:nvPicPr>
        <p:blipFill>
          <a:blip r:embed="rId3"/>
          <a:stretch>
            <a:fillRect/>
          </a:stretch>
        </p:blipFill>
        <p:spPr>
          <a:xfrm>
            <a:off x="321722" y="6452284"/>
            <a:ext cx="11559128" cy="88916"/>
          </a:xfrm>
          <a:prstGeom prst="rect">
            <a:avLst/>
          </a:prstGeom>
        </p:spPr>
      </p:pic>
      <p:sp>
        <p:nvSpPr>
          <p:cNvPr id="2" name="Title 1">
            <a:extLst>
              <a:ext uri="{FF2B5EF4-FFF2-40B4-BE49-F238E27FC236}">
                <a16:creationId xmlns:a16="http://schemas.microsoft.com/office/drawing/2014/main" id="{20361823-AFE5-7740-840B-BA26A93C77CC}"/>
              </a:ext>
            </a:extLst>
          </p:cNvPr>
          <p:cNvSpPr>
            <a:spLocks noGrp="1"/>
          </p:cNvSpPr>
          <p:nvPr>
            <p:ph type="ctrTitle"/>
          </p:nvPr>
        </p:nvSpPr>
        <p:spPr>
          <a:xfrm>
            <a:off x="511200" y="720402"/>
            <a:ext cx="11028867" cy="648538"/>
          </a:xfrm>
          <a:prstGeom prst="rect">
            <a:avLst/>
          </a:prstGeom>
        </p:spPr>
        <p:txBody>
          <a:bodyPr lIns="0" tIns="0" rIns="0" bIns="0" anchor="t" anchorCtr="0">
            <a:noAutofit/>
          </a:bodyPr>
          <a:lstStyle>
            <a:lvl1pPr algn="l">
              <a:defRPr sz="5400" b="1" i="0">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12" name="Content Placeholder 2">
            <a:extLst>
              <a:ext uri="{FF2B5EF4-FFF2-40B4-BE49-F238E27FC236}">
                <a16:creationId xmlns:a16="http://schemas.microsoft.com/office/drawing/2014/main" id="{324DAE94-6B13-7442-A597-AC750A59A1B0}"/>
              </a:ext>
            </a:extLst>
          </p:cNvPr>
          <p:cNvSpPr>
            <a:spLocks noGrp="1"/>
          </p:cNvSpPr>
          <p:nvPr>
            <p:ph idx="11"/>
          </p:nvPr>
        </p:nvSpPr>
        <p:spPr>
          <a:xfrm>
            <a:off x="510230" y="2274551"/>
            <a:ext cx="11029837" cy="2297151"/>
          </a:xfrm>
          <a:prstGeom prst="rect">
            <a:avLst/>
          </a:prstGeom>
        </p:spPr>
        <p:txBody>
          <a:bodyPr lIns="0" tIns="0" rIns="0" bIns="0"/>
          <a:lstStyle>
            <a:lvl1pPr marL="120600" indent="-192600">
              <a:spcBef>
                <a:spcPts val="200"/>
              </a:spcBef>
              <a:buClr>
                <a:srgbClr val="191919"/>
              </a:buClr>
              <a:buSzPct val="140000"/>
              <a:defRPr sz="1800" b="0" i="0">
                <a:solidFill>
                  <a:srgbClr val="191919"/>
                </a:solidFill>
                <a:latin typeface="Calibri" panose="020F0502020204030204" pitchFamily="34" charset="0"/>
                <a:cs typeface="Calibri" panose="020F0502020204030204" pitchFamily="34" charset="0"/>
              </a:defRPr>
            </a:lvl1pPr>
            <a:lvl2pPr marL="397800" indent="-192600">
              <a:spcBef>
                <a:spcPts val="200"/>
              </a:spcBef>
              <a:buClr>
                <a:srgbClr val="191919"/>
              </a:buClr>
              <a:buSzPct val="140000"/>
              <a:defRPr sz="1600" b="0" i="0">
                <a:solidFill>
                  <a:srgbClr val="191919"/>
                </a:solidFill>
                <a:latin typeface="Calibri" panose="020F0502020204030204" pitchFamily="34" charset="0"/>
                <a:cs typeface="Calibri" panose="020F0502020204030204" pitchFamily="34" charset="0"/>
              </a:defRPr>
            </a:lvl2pPr>
            <a:lvl3pPr marL="720000" indent="-192600">
              <a:buClr>
                <a:srgbClr val="F08306"/>
              </a:buClr>
              <a:buSzPct val="120000"/>
              <a:defRPr sz="1400" b="0" i="0">
                <a:solidFill>
                  <a:srgbClr val="191919"/>
                </a:solidFill>
                <a:latin typeface="Calibri" panose="020F0502020204030204" pitchFamily="34" charset="0"/>
                <a:cs typeface="Calibri" panose="020F0502020204030204" pitchFamily="34" charset="0"/>
              </a:defRPr>
            </a:lvl3pPr>
            <a:lvl4pPr marL="988200" indent="-192600">
              <a:buClr>
                <a:srgbClr val="F08306"/>
              </a:buClr>
              <a:buSzPct val="120000"/>
              <a:defRPr sz="1200" b="0" i="0">
                <a:solidFill>
                  <a:srgbClr val="191919"/>
                </a:solidFill>
                <a:latin typeface="Calibri" panose="020F0502020204030204" pitchFamily="34" charset="0"/>
                <a:cs typeface="Calibri" panose="020F0502020204030204" pitchFamily="34" charset="0"/>
              </a:defRPr>
            </a:lvl4pPr>
            <a:lvl5pPr marL="1229400" indent="-192600">
              <a:buClr>
                <a:srgbClr val="F08306"/>
              </a:buClr>
              <a:buSzPct val="120000"/>
              <a:defRPr sz="1000" b="0" i="0">
                <a:solidFill>
                  <a:srgbClr val="191919"/>
                </a:solidFill>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p:txBody>
      </p:sp>
      <p:sp>
        <p:nvSpPr>
          <p:cNvPr id="20" name="Text Placeholder 2">
            <a:extLst>
              <a:ext uri="{FF2B5EF4-FFF2-40B4-BE49-F238E27FC236}">
                <a16:creationId xmlns:a16="http://schemas.microsoft.com/office/drawing/2014/main" id="{91621180-1BB7-BB41-8655-7DEFD08E1A5E}"/>
              </a:ext>
            </a:extLst>
          </p:cNvPr>
          <p:cNvSpPr>
            <a:spLocks noGrp="1"/>
          </p:cNvSpPr>
          <p:nvPr>
            <p:ph type="body" idx="12"/>
          </p:nvPr>
        </p:nvSpPr>
        <p:spPr>
          <a:xfrm>
            <a:off x="510230" y="1792865"/>
            <a:ext cx="5849063" cy="326125"/>
          </a:xfrm>
          <a:prstGeom prst="rect">
            <a:avLst/>
          </a:prstGeom>
        </p:spPr>
        <p:txBody>
          <a:bodyPr lIns="0" tIns="0" rIns="0" bIns="0" anchor="t" anchorCtr="0"/>
          <a:lstStyle>
            <a:lvl1pPr marL="0" indent="0">
              <a:buNone/>
              <a:defRPr sz="2400" b="1" i="0">
                <a:solidFill>
                  <a:srgbClr val="275B9B"/>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4" name="Footer Placeholder 4">
            <a:extLst>
              <a:ext uri="{FF2B5EF4-FFF2-40B4-BE49-F238E27FC236}">
                <a16:creationId xmlns:a16="http://schemas.microsoft.com/office/drawing/2014/main" id="{FFAB5AEB-9426-FD4B-97AF-D31EED301394}"/>
              </a:ext>
            </a:extLst>
          </p:cNvPr>
          <p:cNvSpPr>
            <a:spLocks noGrp="1"/>
          </p:cNvSpPr>
          <p:nvPr>
            <p:ph type="ftr" sz="quarter" idx="3"/>
          </p:nvPr>
        </p:nvSpPr>
        <p:spPr>
          <a:xfrm>
            <a:off x="3790800" y="5749200"/>
            <a:ext cx="4604400" cy="514800"/>
          </a:xfrm>
          <a:prstGeom prst="rect">
            <a:avLst/>
          </a:prstGeom>
        </p:spPr>
        <p:txBody>
          <a:bodyPr vert="horz" lIns="0" tIns="0" rIns="0" bIns="0" rtlCol="0" anchor="b" anchorCtr="0"/>
          <a:lstStyle>
            <a:lvl1pPr algn="l">
              <a:defRPr sz="1000" b="0" i="0">
                <a:solidFill>
                  <a:schemeClr val="tx1">
                    <a:tint val="75000"/>
                  </a:schemeClr>
                </a:solidFill>
                <a:latin typeface="Calibri" panose="020F0502020204030204" pitchFamily="34" charset="0"/>
                <a:cs typeface="Calibri" panose="020F0502020204030204" pitchFamily="34" charset="0"/>
              </a:defRPr>
            </a:lvl1pPr>
          </a:lstStyle>
          <a:p>
            <a:endParaRPr lang="en-US" dirty="0"/>
          </a:p>
        </p:txBody>
      </p:sp>
      <p:sp>
        <p:nvSpPr>
          <p:cNvPr id="16" name="Slide Number Placeholder 5">
            <a:extLst>
              <a:ext uri="{FF2B5EF4-FFF2-40B4-BE49-F238E27FC236}">
                <a16:creationId xmlns:a16="http://schemas.microsoft.com/office/drawing/2014/main" id="{9DE8D021-80A1-D043-BD92-E41E4DF12AFA}"/>
              </a:ext>
            </a:extLst>
          </p:cNvPr>
          <p:cNvSpPr>
            <a:spLocks noGrp="1"/>
          </p:cNvSpPr>
          <p:nvPr>
            <p:ph type="sldNum" sz="quarter" idx="4"/>
          </p:nvPr>
        </p:nvSpPr>
        <p:spPr>
          <a:xfrm>
            <a:off x="10721788" y="5749200"/>
            <a:ext cx="1140212" cy="514800"/>
          </a:xfrm>
          <a:prstGeom prst="rect">
            <a:avLst/>
          </a:prstGeom>
        </p:spPr>
        <p:txBody>
          <a:bodyPr vert="horz" lIns="0" tIns="0" rIns="0" bIns="0" rtlCol="0" anchor="b" anchorCtr="0"/>
          <a:lstStyle>
            <a:lvl1pPr algn="r">
              <a:defRPr sz="1200" b="0" i="0">
                <a:solidFill>
                  <a:schemeClr val="tx1">
                    <a:tint val="75000"/>
                  </a:schemeClr>
                </a:solidFill>
                <a:latin typeface="Calibri" panose="020F0502020204030204" pitchFamily="34" charset="0"/>
                <a:cs typeface="Calibri" panose="020F0502020204030204" pitchFamily="34" charset="0"/>
              </a:defRPr>
            </a:lvl1pPr>
          </a:lstStyle>
          <a:p>
            <a:fld id="{A7C3D381-0352-BE4A-B472-85784AD02236}" type="slidenum">
              <a:rPr lang="en-US" smtClean="0"/>
              <a:pPr/>
              <a:t>‹#›</a:t>
            </a:fld>
            <a:endParaRPr lang="en-US" dirty="0"/>
          </a:p>
        </p:txBody>
      </p:sp>
    </p:spTree>
    <p:extLst>
      <p:ext uri="{BB962C8B-B14F-4D97-AF65-F5344CB8AC3E}">
        <p14:creationId xmlns:p14="http://schemas.microsoft.com/office/powerpoint/2010/main" val="233508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10.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11.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5.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6.xml"/><Relationship Id="rId11" Type="http://schemas.openxmlformats.org/officeDocument/2006/relationships/image" Target="../media/image19.png"/><Relationship Id="rId5" Type="http://schemas.openxmlformats.org/officeDocument/2006/relationships/slideLayout" Target="../slideLayouts/slideLayout16.xml"/><Relationship Id="rId10" Type="http://schemas.openxmlformats.org/officeDocument/2006/relationships/image" Target="../media/image18.png"/><Relationship Id="rId4" Type="http://schemas.openxmlformats.org/officeDocument/2006/relationships/slideLayout" Target="../slideLayouts/slideLayout15.xml"/><Relationship Id="rId9" Type="http://schemas.openxmlformats.org/officeDocument/2006/relationships/image" Target="../media/image1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7.xml"/><Relationship Id="rId1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19"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0.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8.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A white background with a blue and white corner&#10;&#10;AI-generated content may be incorrect.">
            <a:extLst>
              <a:ext uri="{FF2B5EF4-FFF2-40B4-BE49-F238E27FC236}">
                <a16:creationId xmlns:a16="http://schemas.microsoft.com/office/drawing/2014/main" id="{CE051079-9629-5B4E-801C-85A90E19956E}"/>
              </a:ext>
            </a:extLst>
          </p:cNvPr>
          <p:cNvPicPr>
            <a:picLocks noChangeAspect="1"/>
          </p:cNvPicPr>
          <p:nvPr userDrawn="1"/>
        </p:nvPicPr>
        <p:blipFill>
          <a:blip r:embed="rId5"/>
          <a:stretch>
            <a:fillRect/>
          </a:stretch>
        </p:blipFill>
        <p:spPr>
          <a:xfrm>
            <a:off x="0" y="0"/>
            <a:ext cx="12192000" cy="6876502"/>
          </a:xfrm>
          <a:prstGeom prst="rect">
            <a:avLst/>
          </a:prstGeom>
        </p:spPr>
      </p:pic>
      <p:pic>
        <p:nvPicPr>
          <p:cNvPr id="2" name="Picture 1" descr="A blue and black circle with a blue f and a white square with a black background&#10;&#10;AI-generated content may be incorrect.">
            <a:extLst>
              <a:ext uri="{FF2B5EF4-FFF2-40B4-BE49-F238E27FC236}">
                <a16:creationId xmlns:a16="http://schemas.microsoft.com/office/drawing/2014/main" id="{E65D9C55-2745-8AB9-E7AD-6BFD86D1A911}"/>
              </a:ext>
            </a:extLst>
          </p:cNvPr>
          <p:cNvPicPr>
            <a:picLocks noChangeAspect="1"/>
          </p:cNvPicPr>
          <p:nvPr userDrawn="1"/>
        </p:nvPicPr>
        <p:blipFill>
          <a:blip r:embed="rId6"/>
          <a:stretch>
            <a:fillRect/>
          </a:stretch>
        </p:blipFill>
        <p:spPr>
          <a:xfrm>
            <a:off x="738717" y="6180996"/>
            <a:ext cx="673100" cy="327654"/>
          </a:xfrm>
          <a:prstGeom prst="rect">
            <a:avLst/>
          </a:prstGeom>
        </p:spPr>
      </p:pic>
      <p:pic>
        <p:nvPicPr>
          <p:cNvPr id="4" name="Picture 3" descr="A blue and black logo&#10;&#10;AI-generated content may be incorrect.">
            <a:extLst>
              <a:ext uri="{FF2B5EF4-FFF2-40B4-BE49-F238E27FC236}">
                <a16:creationId xmlns:a16="http://schemas.microsoft.com/office/drawing/2014/main" id="{FE6A7CD5-4848-1754-0DAA-B4F4A5F4D79B}"/>
              </a:ext>
            </a:extLst>
          </p:cNvPr>
          <p:cNvPicPr>
            <a:picLocks noChangeAspect="1"/>
          </p:cNvPicPr>
          <p:nvPr userDrawn="1"/>
        </p:nvPicPr>
        <p:blipFill>
          <a:blip r:embed="rId7"/>
          <a:stretch>
            <a:fillRect/>
          </a:stretch>
        </p:blipFill>
        <p:spPr>
          <a:xfrm>
            <a:off x="2996472" y="6180996"/>
            <a:ext cx="338033" cy="327655"/>
          </a:xfrm>
          <a:prstGeom prst="rect">
            <a:avLst/>
          </a:prstGeom>
        </p:spPr>
      </p:pic>
      <p:sp>
        <p:nvSpPr>
          <p:cNvPr id="5" name="TextBox 4">
            <a:extLst>
              <a:ext uri="{FF2B5EF4-FFF2-40B4-BE49-F238E27FC236}">
                <a16:creationId xmlns:a16="http://schemas.microsoft.com/office/drawing/2014/main" id="{821920C4-97CC-FE53-8066-750168724DC3}"/>
              </a:ext>
            </a:extLst>
          </p:cNvPr>
          <p:cNvSpPr txBox="1"/>
          <p:nvPr userDrawn="1"/>
        </p:nvSpPr>
        <p:spPr>
          <a:xfrm>
            <a:off x="1411817" y="6206324"/>
            <a:ext cx="1314265" cy="276999"/>
          </a:xfrm>
          <a:prstGeom prst="rect">
            <a:avLst/>
          </a:prstGeom>
          <a:noFill/>
        </p:spPr>
        <p:txBody>
          <a:bodyPr wrap="square" rtlCol="0">
            <a:spAutoFit/>
          </a:bodyPr>
          <a:lstStyle/>
          <a:p>
            <a:pPr fontAlgn="base"/>
            <a:r>
              <a:rPr lang="en-GB" sz="1200" b="1" i="0" kern="1200" dirty="0">
                <a:solidFill>
                  <a:srgbClr val="39639E"/>
                </a:solidFill>
                <a:effectLst/>
                <a:latin typeface="Calibri" panose="020F0502020204030204" pitchFamily="34" charset="0"/>
                <a:ea typeface="+mn-ea"/>
                <a:cs typeface="Calibri" panose="020F0502020204030204" pitchFamily="34" charset="0"/>
              </a:rPr>
              <a:t>@</a:t>
            </a:r>
            <a:r>
              <a:rPr lang="en-GB" sz="1200" b="1" i="0" kern="1200" dirty="0" err="1">
                <a:solidFill>
                  <a:srgbClr val="39639E"/>
                </a:solidFill>
                <a:effectLst/>
                <a:latin typeface="Calibri" panose="020F0502020204030204" pitchFamily="34" charset="0"/>
                <a:ea typeface="+mn-ea"/>
                <a:cs typeface="Calibri" panose="020F0502020204030204" pitchFamily="34" charset="0"/>
              </a:rPr>
              <a:t>SCoRMembers</a:t>
            </a:r>
            <a:r>
              <a:rPr lang="en-GB" sz="1200" b="1" i="0" kern="1200" dirty="0">
                <a:solidFill>
                  <a:srgbClr val="39639E"/>
                </a:solidFill>
                <a:effectLst/>
                <a:latin typeface="Calibri" panose="020F0502020204030204" pitchFamily="34" charset="0"/>
                <a:ea typeface="+mn-ea"/>
                <a:cs typeface="Calibri" panose="020F0502020204030204" pitchFamily="34" charset="0"/>
              </a:rPr>
              <a:t> </a:t>
            </a:r>
          </a:p>
        </p:txBody>
      </p:sp>
      <p:sp>
        <p:nvSpPr>
          <p:cNvPr id="6" name="TextBox 5">
            <a:extLst>
              <a:ext uri="{FF2B5EF4-FFF2-40B4-BE49-F238E27FC236}">
                <a16:creationId xmlns:a16="http://schemas.microsoft.com/office/drawing/2014/main" id="{E55BB3D2-3B91-54F2-4564-BBDEA797C59B}"/>
              </a:ext>
            </a:extLst>
          </p:cNvPr>
          <p:cNvSpPr txBox="1"/>
          <p:nvPr userDrawn="1"/>
        </p:nvSpPr>
        <p:spPr>
          <a:xfrm>
            <a:off x="3364322" y="6206324"/>
            <a:ext cx="2128806" cy="276999"/>
          </a:xfrm>
          <a:prstGeom prst="rect">
            <a:avLst/>
          </a:prstGeom>
          <a:noFill/>
        </p:spPr>
        <p:txBody>
          <a:bodyPr wrap="square" rtlCol="0">
            <a:spAutoFit/>
          </a:bodyPr>
          <a:lstStyle/>
          <a:p>
            <a:pPr fontAlgn="base"/>
            <a:r>
              <a:rPr lang="en-GB" sz="1200" b="1" i="0" kern="1200" dirty="0">
                <a:solidFill>
                  <a:srgbClr val="39639E"/>
                </a:solidFill>
                <a:effectLst/>
                <a:latin typeface="Calibri" panose="020F0502020204030204" pitchFamily="34" charset="0"/>
                <a:ea typeface="+mn-ea"/>
                <a:cs typeface="Calibri" panose="020F0502020204030204" pitchFamily="34" charset="0"/>
              </a:rPr>
              <a:t>@society-of-radiographers </a:t>
            </a:r>
          </a:p>
        </p:txBody>
      </p:sp>
      <p:sp>
        <p:nvSpPr>
          <p:cNvPr id="3" name="Rectangle 2">
            <a:extLst>
              <a:ext uri="{FF2B5EF4-FFF2-40B4-BE49-F238E27FC236}">
                <a16:creationId xmlns:a16="http://schemas.microsoft.com/office/drawing/2014/main" id="{BF932BB0-3778-985B-6DAF-0A540448EFC3}"/>
              </a:ext>
            </a:extLst>
          </p:cNvPr>
          <p:cNvSpPr/>
          <p:nvPr userDrawn="1"/>
        </p:nvSpPr>
        <p:spPr>
          <a:xfrm>
            <a:off x="810227" y="5752618"/>
            <a:ext cx="10544537" cy="45719"/>
          </a:xfrm>
          <a:prstGeom prst="rect">
            <a:avLst/>
          </a:prstGeom>
          <a:solidFill>
            <a:srgbClr val="85B6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gold text on a black background&#10;&#10;AI-generated content may be incorrect.">
            <a:extLst>
              <a:ext uri="{FF2B5EF4-FFF2-40B4-BE49-F238E27FC236}">
                <a16:creationId xmlns:a16="http://schemas.microsoft.com/office/drawing/2014/main" id="{00EADD7E-BD9B-6C11-6DC2-F9BA83664AD8}"/>
              </a:ext>
            </a:extLst>
          </p:cNvPr>
          <p:cNvPicPr>
            <a:picLocks noChangeAspect="1"/>
          </p:cNvPicPr>
          <p:nvPr userDrawn="1"/>
        </p:nvPicPr>
        <p:blipFill>
          <a:blip r:embed="rId8"/>
          <a:stretch>
            <a:fillRect/>
          </a:stretch>
        </p:blipFill>
        <p:spPr>
          <a:xfrm>
            <a:off x="9510756" y="5923958"/>
            <a:ext cx="1898650" cy="742950"/>
          </a:xfrm>
          <a:prstGeom prst="rect">
            <a:avLst/>
          </a:prstGeom>
        </p:spPr>
      </p:pic>
      <p:pic>
        <p:nvPicPr>
          <p:cNvPr id="11" name="Picture 10" descr="A blue text on a black background&#10;&#10;AI-generated content may be incorrect.">
            <a:extLst>
              <a:ext uri="{FF2B5EF4-FFF2-40B4-BE49-F238E27FC236}">
                <a16:creationId xmlns:a16="http://schemas.microsoft.com/office/drawing/2014/main" id="{C21234BA-8F9B-9376-D839-1C963465B8ED}"/>
              </a:ext>
            </a:extLst>
          </p:cNvPr>
          <p:cNvPicPr>
            <a:picLocks noChangeAspect="1"/>
          </p:cNvPicPr>
          <p:nvPr userDrawn="1"/>
        </p:nvPicPr>
        <p:blipFill>
          <a:blip r:embed="rId9"/>
          <a:stretch>
            <a:fillRect/>
          </a:stretch>
        </p:blipFill>
        <p:spPr>
          <a:xfrm>
            <a:off x="7007587" y="5928729"/>
            <a:ext cx="2503169" cy="746888"/>
          </a:xfrm>
          <a:prstGeom prst="rect">
            <a:avLst/>
          </a:prstGeom>
        </p:spPr>
      </p:pic>
    </p:spTree>
    <p:extLst>
      <p:ext uri="{BB962C8B-B14F-4D97-AF65-F5344CB8AC3E}">
        <p14:creationId xmlns:p14="http://schemas.microsoft.com/office/powerpoint/2010/main" val="3218937387"/>
      </p:ext>
    </p:extLst>
  </p:cSld>
  <p:clrMap bg1="lt1" tx1="dk1" bg2="lt2" tx2="dk2" accent1="accent1" accent2="accent2" accent3="accent3" accent4="accent4" accent5="accent5" accent6="accent6" hlink="hlink" folHlink="folHlink"/>
  <p:sldLayoutIdLst>
    <p:sldLayoutId id="2147483663" r:id="rId1"/>
    <p:sldLayoutId id="2147483690"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B5A781-51F2-A74D-0176-F68F31568E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448B6C6-AC6D-D703-091E-2E7D3DE82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9652F0-8FD2-FC9E-EE41-C03F4663DF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70046-D471-8644-8FBC-D3B3CD52C53E}" type="datetimeFigureOut">
              <a:rPr lang="en-GB" smtClean="0"/>
              <a:t>12/03/2026</a:t>
            </a:fld>
            <a:endParaRPr lang="en-GB"/>
          </a:p>
        </p:txBody>
      </p:sp>
      <p:sp>
        <p:nvSpPr>
          <p:cNvPr id="5" name="Footer Placeholder 4">
            <a:extLst>
              <a:ext uri="{FF2B5EF4-FFF2-40B4-BE49-F238E27FC236}">
                <a16:creationId xmlns:a16="http://schemas.microsoft.com/office/drawing/2014/main" id="{7992B650-59CD-21F7-0648-895E29414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07B4E7-169F-959D-F037-16EC38DD27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5C9DF-6A1E-0D42-B85A-CA51E3A12D90}" type="slidenum">
              <a:rPr lang="en-GB" smtClean="0"/>
              <a:t>‹#›</a:t>
            </a:fld>
            <a:endParaRPr lang="en-GB"/>
          </a:p>
        </p:txBody>
      </p:sp>
    </p:spTree>
    <p:extLst>
      <p:ext uri="{BB962C8B-B14F-4D97-AF65-F5344CB8AC3E}">
        <p14:creationId xmlns:p14="http://schemas.microsoft.com/office/powerpoint/2010/main" val="411548636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F00DD8-9489-E727-C6AA-50DAC762D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2633C5E-CDFB-D20B-FE3E-2F815D675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4A2356-AC88-5D58-EC86-CFE6539B3F8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710DA9-A18B-EE46-98E9-D5B9E57C0D89}" type="datetimeFigureOut">
              <a:rPr lang="en-GB" smtClean="0"/>
              <a:t>12/03/2026</a:t>
            </a:fld>
            <a:endParaRPr lang="en-GB"/>
          </a:p>
        </p:txBody>
      </p:sp>
      <p:sp>
        <p:nvSpPr>
          <p:cNvPr id="5" name="Footer Placeholder 4">
            <a:extLst>
              <a:ext uri="{FF2B5EF4-FFF2-40B4-BE49-F238E27FC236}">
                <a16:creationId xmlns:a16="http://schemas.microsoft.com/office/drawing/2014/main" id="{05FEA25E-E68B-C1FE-A6AB-223EBFC2AAF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074A585-49FC-BDB7-B42C-84512E342DE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BDDA8-E675-1F46-80F5-F40763E7F729}" type="slidenum">
              <a:rPr lang="en-GB" smtClean="0"/>
              <a:t>‹#›</a:t>
            </a:fld>
            <a:endParaRPr lang="en-GB"/>
          </a:p>
        </p:txBody>
      </p:sp>
    </p:spTree>
    <p:extLst>
      <p:ext uri="{BB962C8B-B14F-4D97-AF65-F5344CB8AC3E}">
        <p14:creationId xmlns:p14="http://schemas.microsoft.com/office/powerpoint/2010/main" val="242116166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and green background&#10;&#10;AI-generated content may be incorrect.">
            <a:extLst>
              <a:ext uri="{FF2B5EF4-FFF2-40B4-BE49-F238E27FC236}">
                <a16:creationId xmlns:a16="http://schemas.microsoft.com/office/drawing/2014/main" id="{7C435715-FDEA-DED4-69B9-77274A0CADC7}"/>
              </a:ext>
            </a:extLst>
          </p:cNvPr>
          <p:cNvPicPr>
            <a:picLocks noChangeAspect="1"/>
          </p:cNvPicPr>
          <p:nvPr userDrawn="1"/>
        </p:nvPicPr>
        <p:blipFill>
          <a:blip r:embed="rId3"/>
          <a:stretch>
            <a:fillRect/>
          </a:stretch>
        </p:blipFill>
        <p:spPr>
          <a:xfrm>
            <a:off x="-1" y="-1706"/>
            <a:ext cx="12222081" cy="6876501"/>
          </a:xfrm>
          <a:prstGeom prst="rect">
            <a:avLst/>
          </a:prstGeom>
        </p:spPr>
      </p:pic>
      <p:pic>
        <p:nvPicPr>
          <p:cNvPr id="17" name="Picture 16" descr="A black and white logo&#10;&#10;AI-generated content may be incorrect.">
            <a:extLst>
              <a:ext uri="{FF2B5EF4-FFF2-40B4-BE49-F238E27FC236}">
                <a16:creationId xmlns:a16="http://schemas.microsoft.com/office/drawing/2014/main" id="{7BF26E80-F7FF-9CB7-99B8-072DB0225E0E}"/>
              </a:ext>
            </a:extLst>
          </p:cNvPr>
          <p:cNvPicPr>
            <a:picLocks noChangeAspect="1"/>
          </p:cNvPicPr>
          <p:nvPr userDrawn="1"/>
        </p:nvPicPr>
        <p:blipFill>
          <a:blip r:embed="rId4"/>
          <a:stretch>
            <a:fillRect/>
          </a:stretch>
        </p:blipFill>
        <p:spPr>
          <a:xfrm>
            <a:off x="9505723" y="5923958"/>
            <a:ext cx="1908716" cy="746889"/>
          </a:xfrm>
          <a:prstGeom prst="rect">
            <a:avLst/>
          </a:prstGeom>
        </p:spPr>
      </p:pic>
      <p:pic>
        <p:nvPicPr>
          <p:cNvPr id="19" name="Picture 18" descr="A black background with white text&#10;&#10;AI-generated content may be incorrect.">
            <a:extLst>
              <a:ext uri="{FF2B5EF4-FFF2-40B4-BE49-F238E27FC236}">
                <a16:creationId xmlns:a16="http://schemas.microsoft.com/office/drawing/2014/main" id="{C87D2B62-AFC3-9B8D-1F7A-C4018054ECCB}"/>
              </a:ext>
            </a:extLst>
          </p:cNvPr>
          <p:cNvPicPr>
            <a:picLocks noChangeAspect="1"/>
          </p:cNvPicPr>
          <p:nvPr userDrawn="1"/>
        </p:nvPicPr>
        <p:blipFill>
          <a:blip r:embed="rId5"/>
          <a:stretch>
            <a:fillRect/>
          </a:stretch>
        </p:blipFill>
        <p:spPr>
          <a:xfrm>
            <a:off x="6962378" y="5928729"/>
            <a:ext cx="2503170" cy="746888"/>
          </a:xfrm>
          <a:prstGeom prst="rect">
            <a:avLst/>
          </a:prstGeom>
        </p:spPr>
      </p:pic>
      <p:pic>
        <p:nvPicPr>
          <p:cNvPr id="10" name="Picture 9" descr="A white circle with a black background with a white f and a white circle with a black background&#10;&#10;AI-generated content may be incorrect.">
            <a:extLst>
              <a:ext uri="{FF2B5EF4-FFF2-40B4-BE49-F238E27FC236}">
                <a16:creationId xmlns:a16="http://schemas.microsoft.com/office/drawing/2014/main" id="{BC8A7DB3-03C7-12FE-B206-0EF3C2968638}"/>
              </a:ext>
            </a:extLst>
          </p:cNvPr>
          <p:cNvPicPr>
            <a:picLocks noChangeAspect="1"/>
          </p:cNvPicPr>
          <p:nvPr userDrawn="1"/>
        </p:nvPicPr>
        <p:blipFill>
          <a:blip r:embed="rId6"/>
          <a:stretch>
            <a:fillRect/>
          </a:stretch>
        </p:blipFill>
        <p:spPr>
          <a:xfrm>
            <a:off x="723809" y="6191045"/>
            <a:ext cx="673100" cy="327654"/>
          </a:xfrm>
          <a:prstGeom prst="rect">
            <a:avLst/>
          </a:prstGeom>
        </p:spPr>
      </p:pic>
      <p:pic>
        <p:nvPicPr>
          <p:cNvPr id="12" name="Picture 11" descr="A white circle with a letter in it&#10;&#10;AI-generated content may be incorrect.">
            <a:extLst>
              <a:ext uri="{FF2B5EF4-FFF2-40B4-BE49-F238E27FC236}">
                <a16:creationId xmlns:a16="http://schemas.microsoft.com/office/drawing/2014/main" id="{50147291-97D3-AF1B-CE9B-5F6DD46C30FD}"/>
              </a:ext>
            </a:extLst>
          </p:cNvPr>
          <p:cNvPicPr>
            <a:picLocks noChangeAspect="1"/>
          </p:cNvPicPr>
          <p:nvPr userDrawn="1"/>
        </p:nvPicPr>
        <p:blipFill>
          <a:blip r:embed="rId7"/>
          <a:stretch>
            <a:fillRect/>
          </a:stretch>
        </p:blipFill>
        <p:spPr>
          <a:xfrm>
            <a:off x="2996472" y="6191045"/>
            <a:ext cx="338033" cy="327655"/>
          </a:xfrm>
          <a:prstGeom prst="rect">
            <a:avLst/>
          </a:prstGeom>
        </p:spPr>
      </p:pic>
      <p:sp>
        <p:nvSpPr>
          <p:cNvPr id="13" name="TextBox 12">
            <a:extLst>
              <a:ext uri="{FF2B5EF4-FFF2-40B4-BE49-F238E27FC236}">
                <a16:creationId xmlns:a16="http://schemas.microsoft.com/office/drawing/2014/main" id="{3FC49E95-DDE2-A82A-25DE-77C85027E691}"/>
              </a:ext>
            </a:extLst>
          </p:cNvPr>
          <p:cNvSpPr txBox="1"/>
          <p:nvPr userDrawn="1"/>
        </p:nvSpPr>
        <p:spPr>
          <a:xfrm>
            <a:off x="1411817" y="6216373"/>
            <a:ext cx="1314265" cy="276999"/>
          </a:xfrm>
          <a:prstGeom prst="rect">
            <a:avLst/>
          </a:prstGeom>
          <a:noFill/>
        </p:spPr>
        <p:txBody>
          <a:bodyPr wrap="square" rtlCol="0">
            <a:spAutoFit/>
          </a:bodyPr>
          <a:lstStyle/>
          <a:p>
            <a:pPr fontAlgn="base"/>
            <a:r>
              <a:rPr lang="en-GB" sz="1200" b="1" i="0" kern="1200" dirty="0">
                <a:solidFill>
                  <a:schemeClr val="bg1"/>
                </a:solidFill>
                <a:effectLst/>
                <a:latin typeface="Calibri" panose="020F0502020204030204" pitchFamily="34" charset="0"/>
                <a:ea typeface="+mn-ea"/>
                <a:cs typeface="Calibri" panose="020F0502020204030204" pitchFamily="34" charset="0"/>
              </a:rPr>
              <a:t>@</a:t>
            </a:r>
            <a:r>
              <a:rPr lang="en-GB" sz="1200" b="1" i="0" kern="1200" dirty="0" err="1">
                <a:solidFill>
                  <a:schemeClr val="bg1"/>
                </a:solidFill>
                <a:effectLst/>
                <a:latin typeface="Calibri" panose="020F0502020204030204" pitchFamily="34" charset="0"/>
                <a:ea typeface="+mn-ea"/>
                <a:cs typeface="Calibri" panose="020F0502020204030204" pitchFamily="34" charset="0"/>
              </a:rPr>
              <a:t>SCoRMembers</a:t>
            </a:r>
            <a:r>
              <a:rPr lang="en-GB" sz="1200" b="1" i="0" kern="1200" dirty="0">
                <a:solidFill>
                  <a:schemeClr val="bg1"/>
                </a:solidFill>
                <a:effectLst/>
                <a:latin typeface="Calibri" panose="020F0502020204030204" pitchFamily="34" charset="0"/>
                <a:ea typeface="+mn-ea"/>
                <a:cs typeface="Calibri" panose="020F0502020204030204" pitchFamily="34" charset="0"/>
              </a:rPr>
              <a:t> </a:t>
            </a:r>
          </a:p>
        </p:txBody>
      </p:sp>
      <p:sp>
        <p:nvSpPr>
          <p:cNvPr id="15" name="TextBox 14">
            <a:extLst>
              <a:ext uri="{FF2B5EF4-FFF2-40B4-BE49-F238E27FC236}">
                <a16:creationId xmlns:a16="http://schemas.microsoft.com/office/drawing/2014/main" id="{75EF1CD2-665D-2352-D9A5-544FC65306C5}"/>
              </a:ext>
            </a:extLst>
          </p:cNvPr>
          <p:cNvSpPr txBox="1"/>
          <p:nvPr userDrawn="1"/>
        </p:nvSpPr>
        <p:spPr>
          <a:xfrm>
            <a:off x="3364322" y="6216373"/>
            <a:ext cx="2128806" cy="276999"/>
          </a:xfrm>
          <a:prstGeom prst="rect">
            <a:avLst/>
          </a:prstGeom>
          <a:noFill/>
        </p:spPr>
        <p:txBody>
          <a:bodyPr wrap="square" rtlCol="0">
            <a:spAutoFit/>
          </a:bodyPr>
          <a:lstStyle/>
          <a:p>
            <a:pPr fontAlgn="base"/>
            <a:r>
              <a:rPr lang="en-GB" sz="1200" b="1" i="0" kern="1200" dirty="0">
                <a:solidFill>
                  <a:schemeClr val="bg1"/>
                </a:solidFill>
                <a:effectLst/>
                <a:latin typeface="Calibri" panose="020F0502020204030204" pitchFamily="34" charset="0"/>
                <a:ea typeface="+mn-ea"/>
                <a:cs typeface="Calibri" panose="020F0502020204030204" pitchFamily="34" charset="0"/>
              </a:rPr>
              <a:t>@society-of-radiographers </a:t>
            </a:r>
          </a:p>
        </p:txBody>
      </p:sp>
      <p:sp>
        <p:nvSpPr>
          <p:cNvPr id="3" name="Rectangle 2">
            <a:extLst>
              <a:ext uri="{FF2B5EF4-FFF2-40B4-BE49-F238E27FC236}">
                <a16:creationId xmlns:a16="http://schemas.microsoft.com/office/drawing/2014/main" id="{BF932BB0-3778-985B-6DAF-0A540448EFC3}"/>
              </a:ext>
            </a:extLst>
          </p:cNvPr>
          <p:cNvSpPr/>
          <p:nvPr userDrawn="1"/>
        </p:nvSpPr>
        <p:spPr>
          <a:xfrm>
            <a:off x="810227" y="5752618"/>
            <a:ext cx="1054453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621868"/>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59582"/>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white circle with a black background with a white f and a white circle with a black background&#10;&#10;AI-generated content may be incorrect.">
            <a:extLst>
              <a:ext uri="{FF2B5EF4-FFF2-40B4-BE49-F238E27FC236}">
                <a16:creationId xmlns:a16="http://schemas.microsoft.com/office/drawing/2014/main" id="{51E7DC33-3F19-A799-5D5F-2EE43064E2D1}"/>
              </a:ext>
            </a:extLst>
          </p:cNvPr>
          <p:cNvPicPr>
            <a:picLocks noChangeAspect="1"/>
          </p:cNvPicPr>
          <p:nvPr userDrawn="1"/>
        </p:nvPicPr>
        <p:blipFill>
          <a:blip r:embed="rId3"/>
          <a:stretch>
            <a:fillRect/>
          </a:stretch>
        </p:blipFill>
        <p:spPr>
          <a:xfrm>
            <a:off x="723809" y="6191045"/>
            <a:ext cx="673100" cy="327654"/>
          </a:xfrm>
          <a:prstGeom prst="rect">
            <a:avLst/>
          </a:prstGeom>
        </p:spPr>
      </p:pic>
      <p:pic>
        <p:nvPicPr>
          <p:cNvPr id="11" name="Picture 10" descr="A white circle with a letter in it&#10;&#10;AI-generated content may be incorrect.">
            <a:extLst>
              <a:ext uri="{FF2B5EF4-FFF2-40B4-BE49-F238E27FC236}">
                <a16:creationId xmlns:a16="http://schemas.microsoft.com/office/drawing/2014/main" id="{EB19E665-0F9E-DFB0-0C37-7BE63071D522}"/>
              </a:ext>
            </a:extLst>
          </p:cNvPr>
          <p:cNvPicPr>
            <a:picLocks noChangeAspect="1"/>
          </p:cNvPicPr>
          <p:nvPr userDrawn="1"/>
        </p:nvPicPr>
        <p:blipFill>
          <a:blip r:embed="rId4"/>
          <a:stretch>
            <a:fillRect/>
          </a:stretch>
        </p:blipFill>
        <p:spPr>
          <a:xfrm>
            <a:off x="2996472" y="6191045"/>
            <a:ext cx="338033" cy="327655"/>
          </a:xfrm>
          <a:prstGeom prst="rect">
            <a:avLst/>
          </a:prstGeom>
        </p:spPr>
      </p:pic>
      <p:sp>
        <p:nvSpPr>
          <p:cNvPr id="12" name="TextBox 11">
            <a:extLst>
              <a:ext uri="{FF2B5EF4-FFF2-40B4-BE49-F238E27FC236}">
                <a16:creationId xmlns:a16="http://schemas.microsoft.com/office/drawing/2014/main" id="{5DC1D714-A773-51DD-A675-E08DE86791D5}"/>
              </a:ext>
            </a:extLst>
          </p:cNvPr>
          <p:cNvSpPr txBox="1"/>
          <p:nvPr userDrawn="1"/>
        </p:nvSpPr>
        <p:spPr>
          <a:xfrm>
            <a:off x="1411817" y="6216373"/>
            <a:ext cx="1314265" cy="276999"/>
          </a:xfrm>
          <a:prstGeom prst="rect">
            <a:avLst/>
          </a:prstGeom>
          <a:noFill/>
        </p:spPr>
        <p:txBody>
          <a:bodyPr wrap="square" rtlCol="0">
            <a:spAutoFit/>
          </a:bodyPr>
          <a:lstStyle/>
          <a:p>
            <a:pPr fontAlgn="base"/>
            <a:r>
              <a:rPr lang="en-GB" sz="1200" b="1" i="0" kern="1200" dirty="0">
                <a:solidFill>
                  <a:schemeClr val="bg1"/>
                </a:solidFill>
                <a:effectLst/>
                <a:latin typeface="Calibri" panose="020F0502020204030204" pitchFamily="34" charset="0"/>
                <a:ea typeface="+mn-ea"/>
                <a:cs typeface="Calibri" panose="020F0502020204030204" pitchFamily="34" charset="0"/>
              </a:rPr>
              <a:t>@</a:t>
            </a:r>
            <a:r>
              <a:rPr lang="en-GB" sz="1200" b="1" i="0" kern="1200" dirty="0" err="1">
                <a:solidFill>
                  <a:schemeClr val="bg1"/>
                </a:solidFill>
                <a:effectLst/>
                <a:latin typeface="Calibri" panose="020F0502020204030204" pitchFamily="34" charset="0"/>
                <a:ea typeface="+mn-ea"/>
                <a:cs typeface="Calibri" panose="020F0502020204030204" pitchFamily="34" charset="0"/>
              </a:rPr>
              <a:t>SCoRMembers</a:t>
            </a:r>
            <a:r>
              <a:rPr lang="en-GB" sz="1200" b="1" i="0" kern="1200" dirty="0">
                <a:solidFill>
                  <a:schemeClr val="bg1"/>
                </a:solidFill>
                <a:effectLst/>
                <a:latin typeface="Calibri" panose="020F0502020204030204" pitchFamily="34" charset="0"/>
                <a:ea typeface="+mn-ea"/>
                <a:cs typeface="Calibri" panose="020F0502020204030204" pitchFamily="34" charset="0"/>
              </a:rPr>
              <a:t> </a:t>
            </a:r>
          </a:p>
        </p:txBody>
      </p:sp>
      <p:sp>
        <p:nvSpPr>
          <p:cNvPr id="13" name="TextBox 12">
            <a:extLst>
              <a:ext uri="{FF2B5EF4-FFF2-40B4-BE49-F238E27FC236}">
                <a16:creationId xmlns:a16="http://schemas.microsoft.com/office/drawing/2014/main" id="{2865A6F1-B049-41DA-A4BF-9539D80713C1}"/>
              </a:ext>
            </a:extLst>
          </p:cNvPr>
          <p:cNvSpPr txBox="1"/>
          <p:nvPr userDrawn="1"/>
        </p:nvSpPr>
        <p:spPr>
          <a:xfrm>
            <a:off x="3364322" y="6216373"/>
            <a:ext cx="2128806" cy="276999"/>
          </a:xfrm>
          <a:prstGeom prst="rect">
            <a:avLst/>
          </a:prstGeom>
          <a:noFill/>
        </p:spPr>
        <p:txBody>
          <a:bodyPr wrap="square" rtlCol="0">
            <a:spAutoFit/>
          </a:bodyPr>
          <a:lstStyle/>
          <a:p>
            <a:pPr fontAlgn="base"/>
            <a:r>
              <a:rPr lang="en-GB" sz="1200" b="1" i="0" kern="1200" dirty="0">
                <a:solidFill>
                  <a:schemeClr val="bg1"/>
                </a:solidFill>
                <a:effectLst/>
                <a:latin typeface="Calibri" panose="020F0502020204030204" pitchFamily="34" charset="0"/>
                <a:ea typeface="+mn-ea"/>
                <a:cs typeface="Calibri" panose="020F0502020204030204" pitchFamily="34" charset="0"/>
              </a:rPr>
              <a:t>@society-of-radiographers </a:t>
            </a:r>
          </a:p>
        </p:txBody>
      </p:sp>
      <p:pic>
        <p:nvPicPr>
          <p:cNvPr id="3" name="Picture 2" descr="A green and blue background&#10;&#10;AI-generated content may be incorrect.">
            <a:extLst>
              <a:ext uri="{FF2B5EF4-FFF2-40B4-BE49-F238E27FC236}">
                <a16:creationId xmlns:a16="http://schemas.microsoft.com/office/drawing/2014/main" id="{55D675BF-1CA0-CBA4-3862-FE804F14219B}"/>
              </a:ext>
            </a:extLst>
          </p:cNvPr>
          <p:cNvPicPr>
            <a:picLocks noChangeAspect="1"/>
          </p:cNvPicPr>
          <p:nvPr userDrawn="1"/>
        </p:nvPicPr>
        <p:blipFill>
          <a:blip r:embed="rId5"/>
          <a:srcRect b="1147"/>
          <a:stretch>
            <a:fillRect/>
          </a:stretch>
        </p:blipFill>
        <p:spPr>
          <a:xfrm>
            <a:off x="0" y="-1"/>
            <a:ext cx="12252160" cy="6858001"/>
          </a:xfrm>
          <a:prstGeom prst="rect">
            <a:avLst/>
          </a:prstGeom>
        </p:spPr>
      </p:pic>
    </p:spTree>
    <p:extLst>
      <p:ext uri="{BB962C8B-B14F-4D97-AF65-F5344CB8AC3E}">
        <p14:creationId xmlns:p14="http://schemas.microsoft.com/office/powerpoint/2010/main" val="3677117192"/>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C4ED7-1BAE-2347-86ED-05E868082FE9}"/>
              </a:ext>
            </a:extLst>
          </p:cNvPr>
          <p:cNvSpPr>
            <a:spLocks noGrp="1"/>
          </p:cNvSpPr>
          <p:nvPr>
            <p:ph type="title"/>
          </p:nvPr>
        </p:nvSpPr>
        <p:spPr>
          <a:xfrm>
            <a:off x="511840" y="668000"/>
            <a:ext cx="14453840" cy="1028720"/>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DC41D938-9712-BE45-ADB9-DA5C1D9FF8F0}"/>
              </a:ext>
            </a:extLst>
          </p:cNvPr>
          <p:cNvSpPr>
            <a:spLocks noGrp="1"/>
          </p:cNvSpPr>
          <p:nvPr>
            <p:ph type="ftr" sz="quarter" idx="3"/>
          </p:nvPr>
        </p:nvSpPr>
        <p:spPr>
          <a:xfrm>
            <a:off x="3790800" y="5749200"/>
            <a:ext cx="4604400" cy="514800"/>
          </a:xfrm>
          <a:prstGeom prst="rect">
            <a:avLst/>
          </a:prstGeom>
        </p:spPr>
        <p:txBody>
          <a:bodyPr vert="horz" lIns="0" tIns="0" rIns="0" bIns="0" rtlCol="0" anchor="b" anchorCtr="0"/>
          <a:lstStyle>
            <a:lvl1pPr algn="l">
              <a:defRPr sz="1000" b="0" i="0">
                <a:solidFill>
                  <a:schemeClr val="tx1">
                    <a:tint val="75000"/>
                  </a:schemeClr>
                </a:solidFill>
                <a:latin typeface="Calibri" panose="020F0502020204030204" pitchFamily="34" charset="0"/>
                <a:cs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31C008E2-9E73-EB4E-8CCA-39EB8DFB9D3F}"/>
              </a:ext>
            </a:extLst>
          </p:cNvPr>
          <p:cNvSpPr>
            <a:spLocks noGrp="1"/>
          </p:cNvSpPr>
          <p:nvPr>
            <p:ph type="sldNum" sz="quarter" idx="4"/>
          </p:nvPr>
        </p:nvSpPr>
        <p:spPr>
          <a:xfrm>
            <a:off x="10721788" y="5749200"/>
            <a:ext cx="1140212" cy="514800"/>
          </a:xfrm>
          <a:prstGeom prst="rect">
            <a:avLst/>
          </a:prstGeom>
        </p:spPr>
        <p:txBody>
          <a:bodyPr vert="horz" lIns="0" tIns="0" rIns="0" bIns="0" rtlCol="0" anchor="b" anchorCtr="0"/>
          <a:lstStyle>
            <a:lvl1pPr algn="r">
              <a:defRPr sz="1200" b="0" i="0">
                <a:solidFill>
                  <a:schemeClr val="tx1">
                    <a:tint val="75000"/>
                  </a:schemeClr>
                </a:solidFill>
                <a:latin typeface="Calibri" panose="020F0502020204030204" pitchFamily="34" charset="0"/>
                <a:cs typeface="Calibri" panose="020F0502020204030204" pitchFamily="34" charset="0"/>
              </a:defRPr>
            </a:lvl1pPr>
          </a:lstStyle>
          <a:p>
            <a:fld id="{A7C3D381-0352-BE4A-B472-85784AD02236}" type="slidenum">
              <a:rPr lang="en-US" smtClean="0"/>
              <a:pPr/>
              <a:t>‹#›</a:t>
            </a:fld>
            <a:endParaRPr lang="en-US" dirty="0"/>
          </a:p>
        </p:txBody>
      </p:sp>
    </p:spTree>
    <p:extLst>
      <p:ext uri="{BB962C8B-B14F-4D97-AF65-F5344CB8AC3E}">
        <p14:creationId xmlns:p14="http://schemas.microsoft.com/office/powerpoint/2010/main" val="320582101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defTabSz="914400" rtl="0" eaLnBrk="1" latinLnBrk="0" hangingPunct="1">
        <a:lnSpc>
          <a:spcPct val="90000"/>
        </a:lnSpc>
        <a:spcBef>
          <a:spcPct val="0"/>
        </a:spcBef>
        <a:buNone/>
        <a:defRPr sz="9200" b="1" i="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6217112" cy="1788458"/>
          </a:xfrm>
          <a:prstGeom prst="rect">
            <a:avLst/>
          </a:prstGeom>
        </p:spPr>
      </p:pic>
      <p:pic>
        <p:nvPicPr>
          <p:cNvPr id="17" name="bg object 17"/>
          <p:cNvPicPr/>
          <p:nvPr/>
        </p:nvPicPr>
        <p:blipFill>
          <a:blip r:embed="rId8" cstate="print"/>
          <a:stretch>
            <a:fillRect/>
          </a:stretch>
        </p:blipFill>
        <p:spPr>
          <a:xfrm>
            <a:off x="787082" y="6210104"/>
            <a:ext cx="572135" cy="277245"/>
          </a:xfrm>
          <a:prstGeom prst="rect">
            <a:avLst/>
          </a:prstGeom>
        </p:spPr>
      </p:pic>
      <p:pic>
        <p:nvPicPr>
          <p:cNvPr id="18" name="bg object 18"/>
          <p:cNvPicPr/>
          <p:nvPr/>
        </p:nvPicPr>
        <p:blipFill>
          <a:blip r:embed="rId9" cstate="print"/>
          <a:stretch>
            <a:fillRect/>
          </a:stretch>
        </p:blipFill>
        <p:spPr>
          <a:xfrm>
            <a:off x="3031003" y="6210103"/>
            <a:ext cx="270426" cy="277246"/>
          </a:xfrm>
          <a:prstGeom prst="rect">
            <a:avLst/>
          </a:prstGeom>
        </p:spPr>
      </p:pic>
      <p:sp>
        <p:nvSpPr>
          <p:cNvPr id="19" name="bg object 19"/>
          <p:cNvSpPr/>
          <p:nvPr/>
        </p:nvSpPr>
        <p:spPr>
          <a:xfrm>
            <a:off x="810226" y="5752617"/>
            <a:ext cx="10544810" cy="45720"/>
          </a:xfrm>
          <a:custGeom>
            <a:avLst/>
            <a:gdLst/>
            <a:ahLst/>
            <a:cxnLst/>
            <a:rect l="l" t="t" r="r" b="b"/>
            <a:pathLst>
              <a:path w="10544810" h="45720">
                <a:moveTo>
                  <a:pt x="10544536" y="45719"/>
                </a:moveTo>
                <a:lnTo>
                  <a:pt x="0" y="45719"/>
                </a:lnTo>
                <a:lnTo>
                  <a:pt x="0" y="0"/>
                </a:lnTo>
                <a:lnTo>
                  <a:pt x="10544536" y="0"/>
                </a:lnTo>
                <a:lnTo>
                  <a:pt x="10544536" y="45719"/>
                </a:lnTo>
                <a:close/>
              </a:path>
            </a:pathLst>
          </a:custGeom>
          <a:solidFill>
            <a:srgbClr val="85B6A9"/>
          </a:solidFill>
        </p:spPr>
        <p:txBody>
          <a:bodyPr wrap="square" lIns="0" tIns="0" rIns="0" bIns="0" rtlCol="0"/>
          <a:lstStyle/>
          <a:p>
            <a:endParaRPr/>
          </a:p>
        </p:txBody>
      </p:sp>
      <p:pic>
        <p:nvPicPr>
          <p:cNvPr id="20" name="bg object 20"/>
          <p:cNvPicPr/>
          <p:nvPr/>
        </p:nvPicPr>
        <p:blipFill>
          <a:blip r:embed="rId10" cstate="print"/>
          <a:stretch>
            <a:fillRect/>
          </a:stretch>
        </p:blipFill>
        <p:spPr>
          <a:xfrm>
            <a:off x="9676274" y="6021867"/>
            <a:ext cx="1587961" cy="526975"/>
          </a:xfrm>
          <a:prstGeom prst="rect">
            <a:avLst/>
          </a:prstGeom>
        </p:spPr>
      </p:pic>
      <p:pic>
        <p:nvPicPr>
          <p:cNvPr id="21" name="bg object 21"/>
          <p:cNvPicPr/>
          <p:nvPr/>
        </p:nvPicPr>
        <p:blipFill>
          <a:blip r:embed="rId11" cstate="print"/>
          <a:stretch>
            <a:fillRect/>
          </a:stretch>
        </p:blipFill>
        <p:spPr>
          <a:xfrm>
            <a:off x="7095252" y="5981824"/>
            <a:ext cx="2163756" cy="611090"/>
          </a:xfrm>
          <a:prstGeom prst="rect">
            <a:avLst/>
          </a:prstGeom>
        </p:spPr>
      </p:pic>
      <p:sp>
        <p:nvSpPr>
          <p:cNvPr id="2" name="Holder 2"/>
          <p:cNvSpPr>
            <a:spLocks noGrp="1"/>
          </p:cNvSpPr>
          <p:nvPr>
            <p:ph type="title"/>
          </p:nvPr>
        </p:nvSpPr>
        <p:spPr>
          <a:xfrm>
            <a:off x="850288" y="634609"/>
            <a:ext cx="10491423" cy="574040"/>
          </a:xfrm>
          <a:prstGeom prst="rect">
            <a:avLst/>
          </a:prstGeom>
        </p:spPr>
        <p:txBody>
          <a:bodyPr wrap="square" lIns="0" tIns="0" rIns="0" bIns="0">
            <a:spAutoFit/>
          </a:bodyPr>
          <a:lstStyle>
            <a:lvl1pPr>
              <a:defRPr sz="3600" b="1" i="0">
                <a:solidFill>
                  <a:srgbClr val="3A649F"/>
                </a:solidFill>
                <a:latin typeface="Calibri"/>
                <a:cs typeface="Calibri"/>
              </a:defRPr>
            </a:lvl1pPr>
          </a:lstStyle>
          <a:p>
            <a:endParaRPr/>
          </a:p>
        </p:txBody>
      </p:sp>
      <p:sp>
        <p:nvSpPr>
          <p:cNvPr id="3" name="Holder 3"/>
          <p:cNvSpPr>
            <a:spLocks noGrp="1"/>
          </p:cNvSpPr>
          <p:nvPr>
            <p:ph type="body" idx="1"/>
          </p:nvPr>
        </p:nvSpPr>
        <p:spPr>
          <a:xfrm>
            <a:off x="850288" y="1930446"/>
            <a:ext cx="9471660" cy="2454910"/>
          </a:xfrm>
          <a:prstGeom prst="rect">
            <a:avLst/>
          </a:prstGeom>
        </p:spPr>
        <p:txBody>
          <a:bodyPr wrap="square" lIns="0" tIns="0" rIns="0" bIns="0">
            <a:spAutoFit/>
          </a:bodyPr>
          <a:lstStyle>
            <a:lvl1pPr>
              <a:defRPr sz="1800" b="0" i="0">
                <a:solidFill>
                  <a:srgbClr val="3A649F"/>
                </a:solidFill>
                <a:latin typeface="Calibri"/>
                <a:cs typeface="Calibri"/>
              </a:defRPr>
            </a:lvl1pPr>
          </a:lstStyle>
          <a:p>
            <a:endParaRPr/>
          </a:p>
        </p:txBody>
      </p:sp>
      <p:sp>
        <p:nvSpPr>
          <p:cNvPr id="4" name="Holder 4"/>
          <p:cNvSpPr>
            <a:spLocks noGrp="1"/>
          </p:cNvSpPr>
          <p:nvPr>
            <p:ph type="ftr" sz="quarter" idx="5"/>
          </p:nvPr>
        </p:nvSpPr>
        <p:spPr>
          <a:xfrm>
            <a:off x="1490556" y="6267690"/>
            <a:ext cx="1087755" cy="177800"/>
          </a:xfrm>
          <a:prstGeom prst="rect">
            <a:avLst/>
          </a:prstGeom>
        </p:spPr>
        <p:txBody>
          <a:bodyPr wrap="square" lIns="0" tIns="0" rIns="0" bIns="0">
            <a:spAutoFit/>
          </a:bodyPr>
          <a:lstStyle>
            <a:lvl1pPr>
              <a:defRPr sz="1200" b="1" i="0">
                <a:solidFill>
                  <a:srgbClr val="39639E"/>
                </a:solidFill>
                <a:latin typeface="Calibri"/>
                <a:cs typeface="Calibri"/>
              </a:defRPr>
            </a:lvl1pPr>
          </a:lstStyle>
          <a:p>
            <a:pPr marL="12700">
              <a:lnSpc>
                <a:spcPts val="1240"/>
              </a:lnSpc>
            </a:pPr>
            <a:r>
              <a:rPr spc="-10" dirty="0"/>
              <a:t>@SCoRMembers</a:t>
            </a:r>
          </a:p>
        </p:txBody>
      </p:sp>
      <p:sp>
        <p:nvSpPr>
          <p:cNvPr id="5" name="Holder 5"/>
          <p:cNvSpPr>
            <a:spLocks noGrp="1"/>
          </p:cNvSpPr>
          <p:nvPr>
            <p:ph type="dt" sz="half" idx="6"/>
          </p:nvPr>
        </p:nvSpPr>
        <p:spPr>
          <a:xfrm>
            <a:off x="3443061" y="6267690"/>
            <a:ext cx="1703070" cy="177800"/>
          </a:xfrm>
          <a:prstGeom prst="rect">
            <a:avLst/>
          </a:prstGeom>
        </p:spPr>
        <p:txBody>
          <a:bodyPr wrap="square" lIns="0" tIns="0" rIns="0" bIns="0">
            <a:spAutoFit/>
          </a:bodyPr>
          <a:lstStyle>
            <a:lvl1pPr>
              <a:defRPr sz="1200" b="1" i="0">
                <a:solidFill>
                  <a:srgbClr val="39639E"/>
                </a:solidFill>
                <a:latin typeface="Calibri"/>
                <a:cs typeface="Calibri"/>
              </a:defRPr>
            </a:lvl1pPr>
          </a:lstStyle>
          <a:p>
            <a:pPr marL="12700">
              <a:lnSpc>
                <a:spcPts val="1240"/>
              </a:lnSpc>
            </a:pPr>
            <a:r>
              <a:rPr spc="-10" dirty="0"/>
              <a:t>@society-</a:t>
            </a:r>
            <a:r>
              <a:rPr spc="-20" dirty="0"/>
              <a:t>of-</a:t>
            </a:r>
            <a:r>
              <a:rPr spc="-10" dirty="0"/>
              <a:t>radiographers</a:t>
            </a: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6618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3/12/2026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9" name="Picture 8" descr="A white background with a blue and white corner&#10;&#10;AI-generated content may be incorrect.">
            <a:extLst>
              <a:ext uri="{FF2B5EF4-FFF2-40B4-BE49-F238E27FC236}">
                <a16:creationId xmlns:a16="http://schemas.microsoft.com/office/drawing/2014/main" id="{8C57731D-327A-D1F2-B725-8D53A2032C69}"/>
              </a:ext>
            </a:extLst>
          </p:cNvPr>
          <p:cNvPicPr>
            <a:picLocks noChangeAspect="1"/>
          </p:cNvPicPr>
          <p:nvPr userDrawn="1"/>
        </p:nvPicPr>
        <p:blipFill>
          <a:blip r:embed="rId15"/>
          <a:stretch>
            <a:fillRect/>
          </a:stretch>
        </p:blipFill>
        <p:spPr>
          <a:xfrm>
            <a:off x="0" y="0"/>
            <a:ext cx="12192000" cy="6876502"/>
          </a:xfrm>
          <a:prstGeom prst="rect">
            <a:avLst/>
          </a:prstGeom>
        </p:spPr>
      </p:pic>
      <p:pic>
        <p:nvPicPr>
          <p:cNvPr id="11" name="Picture 10" descr="A blue and black circle with a blue f and a white square with a black background&#10;&#10;AI-generated content may be incorrect.">
            <a:extLst>
              <a:ext uri="{FF2B5EF4-FFF2-40B4-BE49-F238E27FC236}">
                <a16:creationId xmlns:a16="http://schemas.microsoft.com/office/drawing/2014/main" id="{2F1C8B84-C220-A457-DFFE-05E283C973A5}"/>
              </a:ext>
            </a:extLst>
          </p:cNvPr>
          <p:cNvPicPr>
            <a:picLocks noChangeAspect="1"/>
          </p:cNvPicPr>
          <p:nvPr userDrawn="1"/>
        </p:nvPicPr>
        <p:blipFill>
          <a:blip r:embed="rId16"/>
          <a:stretch>
            <a:fillRect/>
          </a:stretch>
        </p:blipFill>
        <p:spPr>
          <a:xfrm>
            <a:off x="738717" y="6180996"/>
            <a:ext cx="673100" cy="327654"/>
          </a:xfrm>
          <a:prstGeom prst="rect">
            <a:avLst/>
          </a:prstGeom>
        </p:spPr>
      </p:pic>
      <p:pic>
        <p:nvPicPr>
          <p:cNvPr id="12" name="Picture 11" descr="A blue and black logo&#10;&#10;AI-generated content may be incorrect.">
            <a:extLst>
              <a:ext uri="{FF2B5EF4-FFF2-40B4-BE49-F238E27FC236}">
                <a16:creationId xmlns:a16="http://schemas.microsoft.com/office/drawing/2014/main" id="{F40587FF-526C-06CD-880E-7C4EB4700A41}"/>
              </a:ext>
            </a:extLst>
          </p:cNvPr>
          <p:cNvPicPr>
            <a:picLocks noChangeAspect="1"/>
          </p:cNvPicPr>
          <p:nvPr userDrawn="1"/>
        </p:nvPicPr>
        <p:blipFill>
          <a:blip r:embed="rId17"/>
          <a:stretch>
            <a:fillRect/>
          </a:stretch>
        </p:blipFill>
        <p:spPr>
          <a:xfrm>
            <a:off x="2996472" y="6180996"/>
            <a:ext cx="338033" cy="327655"/>
          </a:xfrm>
          <a:prstGeom prst="rect">
            <a:avLst/>
          </a:prstGeom>
        </p:spPr>
      </p:pic>
      <p:sp>
        <p:nvSpPr>
          <p:cNvPr id="13" name="TextBox 12">
            <a:extLst>
              <a:ext uri="{FF2B5EF4-FFF2-40B4-BE49-F238E27FC236}">
                <a16:creationId xmlns:a16="http://schemas.microsoft.com/office/drawing/2014/main" id="{14D1AEF0-5C56-8778-8F65-774CB39CF46C}"/>
              </a:ext>
            </a:extLst>
          </p:cNvPr>
          <p:cNvSpPr txBox="1"/>
          <p:nvPr userDrawn="1"/>
        </p:nvSpPr>
        <p:spPr>
          <a:xfrm>
            <a:off x="1411817" y="6206324"/>
            <a:ext cx="1314265" cy="276999"/>
          </a:xfrm>
          <a:prstGeom prst="rect">
            <a:avLst/>
          </a:prstGeom>
          <a:noFill/>
        </p:spPr>
        <p:txBody>
          <a:bodyPr wrap="square" rtlCol="0">
            <a:spAutoFit/>
          </a:bodyPr>
          <a:lstStyle/>
          <a:p>
            <a:pPr fontAlgn="base"/>
            <a:r>
              <a:rPr lang="en-GB" sz="1200" b="1" i="0" kern="1200" dirty="0">
                <a:solidFill>
                  <a:srgbClr val="39639E"/>
                </a:solidFill>
                <a:effectLst/>
                <a:latin typeface="Calibri" panose="020F0502020204030204" pitchFamily="34" charset="0"/>
                <a:ea typeface="+mn-ea"/>
                <a:cs typeface="Calibri" panose="020F0502020204030204" pitchFamily="34" charset="0"/>
              </a:rPr>
              <a:t>@</a:t>
            </a:r>
            <a:r>
              <a:rPr lang="en-GB" sz="1200" b="1" i="0" kern="1200" dirty="0" err="1">
                <a:solidFill>
                  <a:srgbClr val="39639E"/>
                </a:solidFill>
                <a:effectLst/>
                <a:latin typeface="Calibri" panose="020F0502020204030204" pitchFamily="34" charset="0"/>
                <a:ea typeface="+mn-ea"/>
                <a:cs typeface="Calibri" panose="020F0502020204030204" pitchFamily="34" charset="0"/>
              </a:rPr>
              <a:t>SCoRMembers</a:t>
            </a:r>
            <a:r>
              <a:rPr lang="en-GB" sz="1200" b="1" i="0" kern="1200" dirty="0">
                <a:solidFill>
                  <a:srgbClr val="39639E"/>
                </a:solidFill>
                <a:effectLst/>
                <a:latin typeface="Calibri" panose="020F0502020204030204" pitchFamily="34" charset="0"/>
                <a:ea typeface="+mn-ea"/>
                <a:cs typeface="Calibri" panose="020F0502020204030204" pitchFamily="34" charset="0"/>
              </a:rPr>
              <a:t> </a:t>
            </a:r>
          </a:p>
        </p:txBody>
      </p:sp>
      <p:sp>
        <p:nvSpPr>
          <p:cNvPr id="14" name="TextBox 13">
            <a:extLst>
              <a:ext uri="{FF2B5EF4-FFF2-40B4-BE49-F238E27FC236}">
                <a16:creationId xmlns:a16="http://schemas.microsoft.com/office/drawing/2014/main" id="{E8A45389-64C3-B6E8-9815-90E93036E661}"/>
              </a:ext>
            </a:extLst>
          </p:cNvPr>
          <p:cNvSpPr txBox="1"/>
          <p:nvPr userDrawn="1"/>
        </p:nvSpPr>
        <p:spPr>
          <a:xfrm>
            <a:off x="3364322" y="6206324"/>
            <a:ext cx="2128806" cy="276999"/>
          </a:xfrm>
          <a:prstGeom prst="rect">
            <a:avLst/>
          </a:prstGeom>
          <a:noFill/>
        </p:spPr>
        <p:txBody>
          <a:bodyPr wrap="square" rtlCol="0">
            <a:spAutoFit/>
          </a:bodyPr>
          <a:lstStyle/>
          <a:p>
            <a:pPr fontAlgn="base"/>
            <a:r>
              <a:rPr lang="en-GB" sz="1200" b="1" i="0" kern="1200" dirty="0">
                <a:solidFill>
                  <a:srgbClr val="39639E"/>
                </a:solidFill>
                <a:effectLst/>
                <a:latin typeface="Calibri" panose="020F0502020204030204" pitchFamily="34" charset="0"/>
                <a:ea typeface="+mn-ea"/>
                <a:cs typeface="Calibri" panose="020F0502020204030204" pitchFamily="34" charset="0"/>
              </a:rPr>
              <a:t>@society-of-radiographers </a:t>
            </a:r>
          </a:p>
        </p:txBody>
      </p:sp>
      <p:sp>
        <p:nvSpPr>
          <p:cNvPr id="15" name="Rectangle 14">
            <a:extLst>
              <a:ext uri="{FF2B5EF4-FFF2-40B4-BE49-F238E27FC236}">
                <a16:creationId xmlns:a16="http://schemas.microsoft.com/office/drawing/2014/main" id="{489F6778-232C-AAEC-A38E-CD8503B66DD6}"/>
              </a:ext>
            </a:extLst>
          </p:cNvPr>
          <p:cNvSpPr/>
          <p:nvPr userDrawn="1"/>
        </p:nvSpPr>
        <p:spPr>
          <a:xfrm>
            <a:off x="810227" y="5752618"/>
            <a:ext cx="10544537" cy="45719"/>
          </a:xfrm>
          <a:prstGeom prst="rect">
            <a:avLst/>
          </a:prstGeom>
          <a:solidFill>
            <a:srgbClr val="85B6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gold text on a black background&#10;&#10;AI-generated content may be incorrect.">
            <a:extLst>
              <a:ext uri="{FF2B5EF4-FFF2-40B4-BE49-F238E27FC236}">
                <a16:creationId xmlns:a16="http://schemas.microsoft.com/office/drawing/2014/main" id="{E7BB9CD4-1FE8-794B-4512-2DF239ACF67D}"/>
              </a:ext>
            </a:extLst>
          </p:cNvPr>
          <p:cNvPicPr>
            <a:picLocks noChangeAspect="1"/>
          </p:cNvPicPr>
          <p:nvPr userDrawn="1"/>
        </p:nvPicPr>
        <p:blipFill>
          <a:blip r:embed="rId18"/>
          <a:stretch>
            <a:fillRect/>
          </a:stretch>
        </p:blipFill>
        <p:spPr>
          <a:xfrm>
            <a:off x="9510756" y="5923958"/>
            <a:ext cx="1898650" cy="742950"/>
          </a:xfrm>
          <a:prstGeom prst="rect">
            <a:avLst/>
          </a:prstGeom>
        </p:spPr>
      </p:pic>
      <p:pic>
        <p:nvPicPr>
          <p:cNvPr id="17" name="Picture 16" descr="A blue text on a black background&#10;&#10;AI-generated content may be incorrect.">
            <a:extLst>
              <a:ext uri="{FF2B5EF4-FFF2-40B4-BE49-F238E27FC236}">
                <a16:creationId xmlns:a16="http://schemas.microsoft.com/office/drawing/2014/main" id="{ABDBFA84-9248-9E67-582E-A69F73A9683E}"/>
              </a:ext>
            </a:extLst>
          </p:cNvPr>
          <p:cNvPicPr>
            <a:picLocks noChangeAspect="1"/>
          </p:cNvPicPr>
          <p:nvPr userDrawn="1"/>
        </p:nvPicPr>
        <p:blipFill>
          <a:blip r:embed="rId19"/>
          <a:stretch>
            <a:fillRect/>
          </a:stretch>
        </p:blipFill>
        <p:spPr>
          <a:xfrm>
            <a:off x="7007587" y="5928729"/>
            <a:ext cx="2503169" cy="746888"/>
          </a:xfrm>
          <a:prstGeom prst="rect">
            <a:avLst/>
          </a:prstGeom>
        </p:spPr>
      </p:pic>
    </p:spTree>
    <p:extLst>
      <p:ext uri="{BB962C8B-B14F-4D97-AF65-F5344CB8AC3E}">
        <p14:creationId xmlns:p14="http://schemas.microsoft.com/office/powerpoint/2010/main" val="242354535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Patrick Hand"/>
              <a:buNone/>
              <a:defRPr sz="28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059107485"/>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549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wikitravel.org/sv/England" TargetMode="External"/><Relationship Id="rId4" Type="http://schemas.openxmlformats.org/officeDocument/2006/relationships/image" Target="../media/image42.png"/></Relationships>
</file>

<file path=ppt/slides/_rels/slide10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6.png"/><Relationship Id="rId4" Type="http://schemas.microsoft.com/office/2007/relationships/hdphoto" Target="../media/hdphoto2.wdp"/></Relationships>
</file>

<file path=ppt/slides/_rels/slide1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sor.org/getmedia/1ec4e156-d832-4ba9-a4e8-cab8106e6927/ScoR-ECF-Interactive-v10a-1" TargetMode="External"/><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s://www.leadershipacademy.nhs.uk/programmes/" TargetMode="External"/><Relationship Id="rId4" Type="http://schemas.openxmlformats.org/officeDocument/2006/relationships/hyperlink" Target="https://www.bmus.org/static/uploads/resources/Preceptorship_and_Capability_Development_Framework_for_Sonographers.v5_002.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s://www.bmus.org/static/uploads/resources/Preceptorship_and_Capability_Development_Framework_for_Sonographers.v5_002.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advanced-practice.hee.nhs.uk/" TargetMode="External"/><Relationship Id="rId5" Type="http://schemas.openxmlformats.org/officeDocument/2006/relationships/hyperlink" Target="https://www.sor.org/learning-advice/professional-body-guidance-and-publications/documents-and-publications/imaging-therapy-practice/insight-edition-17-autumn-2025" TargetMode="Externa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hyperlink" Target="https://www.sor.org/news/cpd/cpd-shorts-governance-for-sonographers" TargetMode="External"/><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hyperlink" Target="https://www.sor.org/news/cpd/cpd-shorts-governance-for-sonographer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file://localhost/Users/mac1/Downloads/_DSC8110.jpg" TargetMode="External"/><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75.png"/><Relationship Id="rId5" Type="http://schemas.openxmlformats.org/officeDocument/2006/relationships/diagramQuickStyle" Target="../diagrams/quickStyle3.xml"/><Relationship Id="rId10" Type="http://schemas.openxmlformats.org/officeDocument/2006/relationships/image" Target="../media/image81.svg"/><Relationship Id="rId4" Type="http://schemas.openxmlformats.org/officeDocument/2006/relationships/diagramLayout" Target="../diagrams/layout3.xml"/><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sor.org/getmedia/76155427-677f-444e-8b46-32a1b68e9e1c/hcp_practice_education_guidance_3.pdf_2" TargetMode="External"/><Relationship Id="rId2" Type="http://schemas.openxmlformats.org/officeDocument/2006/relationships/hyperlink" Target="https://www.sor.org/getmedia/c0e11c9e-b509-49dc-a2ff-eb92e375835d/Ultrasound-Practice-Educator-Guidance_D1-7" TargetMode="External"/><Relationship Id="rId1" Type="http://schemas.openxmlformats.org/officeDocument/2006/relationships/slideLayout" Target="../slideLayouts/slideLayout1.xml"/><Relationship Id="rId4" Type="http://schemas.openxmlformats.org/officeDocument/2006/relationships/hyperlink" Target="https://endurancelearning.com/blog/6-models-to-pull-out-of-your-hat-on-a-moments-notic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84.jpeg"/><Relationship Id="rId7" Type="http://schemas.openxmlformats.org/officeDocument/2006/relationships/diagramColors" Target="../diagrams/colors12.xm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diagramLayout" Target="../diagrams/layout13.xml"/><Relationship Id="rId7" Type="http://schemas.openxmlformats.org/officeDocument/2006/relationships/image" Target="../media/image144.png"/><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147.jpeg"/><Relationship Id="rId4" Type="http://schemas.openxmlformats.org/officeDocument/2006/relationships/diagramQuickStyle" Target="../diagrams/quickStyle13.xml"/><Relationship Id="rId9" Type="http://schemas.openxmlformats.org/officeDocument/2006/relationships/image" Target="../media/image1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www.england.nhs.uk/mat-transformation/safe-learning-environment-charter/" TargetMode="External"/><Relationship Id="rId4" Type="http://schemas.openxmlformats.org/officeDocument/2006/relationships/hyperlink" Target="https://www.e-lfh.org.uk/programmes/multi-professional-preceptor-e-compendium/"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diagramQuickStyle" Target="../diagrams/quickStyle14.xml"/><Relationship Id="rId12"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52.xml"/><Relationship Id="rId6" Type="http://schemas.openxmlformats.org/officeDocument/2006/relationships/diagramLayout" Target="../diagrams/layout14.xml"/><Relationship Id="rId11" Type="http://schemas.openxmlformats.org/officeDocument/2006/relationships/image" Target="../media/image151.png"/><Relationship Id="rId5" Type="http://schemas.openxmlformats.org/officeDocument/2006/relationships/diagramData" Target="../diagrams/data14.xml"/><Relationship Id="rId10" Type="http://schemas.openxmlformats.org/officeDocument/2006/relationships/image" Target="../media/image150.png"/><Relationship Id="rId4" Type="http://schemas.openxmlformats.org/officeDocument/2006/relationships/image" Target="../media/image149.svg"/><Relationship Id="rId9" Type="http://schemas.microsoft.com/office/2007/relationships/diagramDrawing" Target="../diagrams/drawing14.xml"/><Relationship Id="rId14" Type="http://schemas.openxmlformats.org/officeDocument/2006/relationships/image" Target="../media/image154.gif"/></Relationships>
</file>

<file path=ppt/slides/_rels/slide82.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5.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58.jpg"/><Relationship Id="rId7" Type="http://schemas.openxmlformats.org/officeDocument/2006/relationships/diagramColors" Target="../diagrams/colors19.xml"/><Relationship Id="rId2" Type="http://schemas.openxmlformats.org/officeDocument/2006/relationships/notesSlide" Target="../notesSlides/notesSlide47.xml"/><Relationship Id="rId1" Type="http://schemas.openxmlformats.org/officeDocument/2006/relationships/slideLayout" Target="../slideLayouts/slideLayout5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www.nihr.ac.uk/career-development/clinical-research-courses-and-support/good-clinical-practice" TargetMode="Externa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6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59.png"/><Relationship Id="rId2" Type="http://schemas.openxmlformats.org/officeDocument/2006/relationships/diagramData" Target="../diagrams/data21.xml"/><Relationship Id="rId1" Type="http://schemas.openxmlformats.org/officeDocument/2006/relationships/slideLayout" Target="../slideLayouts/slideLayout6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6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61.xml"/><Relationship Id="rId4" Type="http://schemas.openxmlformats.org/officeDocument/2006/relationships/image" Target="../media/image162.png"/></Relationships>
</file>

<file path=ppt/slides/_rels/slide9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notesSlide" Target="../notesSlides/notesSlide48.xml"/><Relationship Id="rId1" Type="http://schemas.openxmlformats.org/officeDocument/2006/relationships/slideLayout" Target="../slideLayouts/slideLayout80.xml"/><Relationship Id="rId6" Type="http://schemas.openxmlformats.org/officeDocument/2006/relationships/image" Target="../media/image165.png"/><Relationship Id="rId5" Type="http://schemas.openxmlformats.org/officeDocument/2006/relationships/image" Target="../media/image164.jpeg"/><Relationship Id="rId4" Type="http://schemas.microsoft.com/office/2007/relationships/hdphoto" Target="../media/hdphoto1.wdp"/><Relationship Id="rId9" Type="http://schemas.openxmlformats.org/officeDocument/2006/relationships/image" Target="../media/image16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61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00252-2FD6-AFF0-1BD1-18F651B1830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25AA42B-D9E9-4FD0-839D-C1D6A919D75E}"/>
              </a:ext>
            </a:extLst>
          </p:cNvPr>
          <p:cNvPicPr>
            <a:picLocks noChangeAspect="1"/>
          </p:cNvPicPr>
          <p:nvPr/>
        </p:nvPicPr>
        <p:blipFill>
          <a:blip r:embed="rId3"/>
          <a:stretch>
            <a:fillRect/>
          </a:stretch>
        </p:blipFill>
        <p:spPr>
          <a:xfrm>
            <a:off x="4905968" y="4179219"/>
            <a:ext cx="1295581" cy="1305107"/>
          </a:xfrm>
          <a:prstGeom prst="rect">
            <a:avLst/>
          </a:prstGeom>
        </p:spPr>
      </p:pic>
      <p:pic>
        <p:nvPicPr>
          <p:cNvPr id="7" name="Picture 6">
            <a:extLst>
              <a:ext uri="{FF2B5EF4-FFF2-40B4-BE49-F238E27FC236}">
                <a16:creationId xmlns:a16="http://schemas.microsoft.com/office/drawing/2014/main" id="{120B86B6-FA0C-4849-BE57-2A6A1637468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029700" y="106283"/>
            <a:ext cx="2938780" cy="3379597"/>
          </a:xfrm>
          <a:prstGeom prst="rect">
            <a:avLst/>
          </a:prstGeom>
        </p:spPr>
      </p:pic>
      <p:sp>
        <p:nvSpPr>
          <p:cNvPr id="3" name="Text Placeholder 2">
            <a:extLst>
              <a:ext uri="{FF2B5EF4-FFF2-40B4-BE49-F238E27FC236}">
                <a16:creationId xmlns:a16="http://schemas.microsoft.com/office/drawing/2014/main" id="{00FC6B7C-C3D8-2B1D-5C11-5CA4A574D231}"/>
              </a:ext>
            </a:extLst>
          </p:cNvPr>
          <p:cNvSpPr>
            <a:spLocks noGrp="1"/>
          </p:cNvSpPr>
          <p:nvPr>
            <p:ph type="body" sz="quarter" idx="10"/>
          </p:nvPr>
        </p:nvSpPr>
        <p:spPr>
          <a:xfrm>
            <a:off x="0" y="-21694"/>
            <a:ext cx="9811936" cy="520377"/>
          </a:xfrm>
        </p:spPr>
        <p:txBody>
          <a:bodyPr/>
          <a:lstStyle/>
          <a:p>
            <a:r>
              <a:rPr lang="en-GB" dirty="0"/>
              <a:t>My career pathway</a:t>
            </a:r>
            <a:endParaRPr lang="en-US" dirty="0"/>
          </a:p>
        </p:txBody>
      </p:sp>
      <p:sp>
        <p:nvSpPr>
          <p:cNvPr id="12" name="Freeform: Shape 11">
            <a:extLst>
              <a:ext uri="{FF2B5EF4-FFF2-40B4-BE49-F238E27FC236}">
                <a16:creationId xmlns:a16="http://schemas.microsoft.com/office/drawing/2014/main" id="{C7BB9366-5B76-408C-A11D-3228DD117DE4}"/>
              </a:ext>
            </a:extLst>
          </p:cNvPr>
          <p:cNvSpPr/>
          <p:nvPr/>
        </p:nvSpPr>
        <p:spPr>
          <a:xfrm>
            <a:off x="866489" y="574153"/>
            <a:ext cx="1418131" cy="1418131"/>
          </a:xfrm>
          <a:custGeom>
            <a:avLst/>
            <a:gdLst>
              <a:gd name="connsiteX0" fmla="*/ 0 w 1418131"/>
              <a:gd name="connsiteY0" fmla="*/ 709066 h 1418131"/>
              <a:gd name="connsiteX1" fmla="*/ 709066 w 1418131"/>
              <a:gd name="connsiteY1" fmla="*/ 0 h 1418131"/>
              <a:gd name="connsiteX2" fmla="*/ 1418132 w 1418131"/>
              <a:gd name="connsiteY2" fmla="*/ 709066 h 1418131"/>
              <a:gd name="connsiteX3" fmla="*/ 709066 w 1418131"/>
              <a:gd name="connsiteY3" fmla="*/ 1418132 h 1418131"/>
              <a:gd name="connsiteX4" fmla="*/ 0 w 1418131"/>
              <a:gd name="connsiteY4" fmla="*/ 709066 h 141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31" h="1418131">
                <a:moveTo>
                  <a:pt x="0" y="709066"/>
                </a:moveTo>
                <a:cubicBezTo>
                  <a:pt x="0" y="317460"/>
                  <a:pt x="317460" y="0"/>
                  <a:pt x="709066" y="0"/>
                </a:cubicBezTo>
                <a:cubicBezTo>
                  <a:pt x="1100672" y="0"/>
                  <a:pt x="1418132" y="317460"/>
                  <a:pt x="1418132" y="709066"/>
                </a:cubicBezTo>
                <a:cubicBezTo>
                  <a:pt x="1418132" y="1100672"/>
                  <a:pt x="1100672" y="1418132"/>
                  <a:pt x="709066" y="1418132"/>
                </a:cubicBezTo>
                <a:cubicBezTo>
                  <a:pt x="317460" y="1418132"/>
                  <a:pt x="0" y="1100672"/>
                  <a:pt x="0" y="709066"/>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235620" tIns="235620" rIns="235620" bIns="2356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Porter</a:t>
            </a:r>
          </a:p>
        </p:txBody>
      </p:sp>
      <p:sp>
        <p:nvSpPr>
          <p:cNvPr id="13" name="Isosceles Triangle 12">
            <a:extLst>
              <a:ext uri="{FF2B5EF4-FFF2-40B4-BE49-F238E27FC236}">
                <a16:creationId xmlns:a16="http://schemas.microsoft.com/office/drawing/2014/main" id="{D85EE0A3-29A9-4695-BBE8-6036D08336AC}"/>
              </a:ext>
            </a:extLst>
          </p:cNvPr>
          <p:cNvSpPr/>
          <p:nvPr/>
        </p:nvSpPr>
        <p:spPr>
          <a:xfrm rot="9909972">
            <a:off x="1604223" y="2136965"/>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D73E03F5-F03B-486D-BD26-0F7A78D9710B}"/>
              </a:ext>
            </a:extLst>
          </p:cNvPr>
          <p:cNvSpPr/>
          <p:nvPr/>
        </p:nvSpPr>
        <p:spPr>
          <a:xfrm>
            <a:off x="1590289" y="2651673"/>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52493" tIns="152493" rIns="152493" bIns="15249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BSc DRAD</a:t>
            </a:r>
          </a:p>
        </p:txBody>
      </p:sp>
      <p:sp>
        <p:nvSpPr>
          <p:cNvPr id="15" name="Isosceles Triangle 14">
            <a:extLst>
              <a:ext uri="{FF2B5EF4-FFF2-40B4-BE49-F238E27FC236}">
                <a16:creationId xmlns:a16="http://schemas.microsoft.com/office/drawing/2014/main" id="{C4306096-BC70-42E4-A814-A56ECF335F2A}"/>
              </a:ext>
            </a:extLst>
          </p:cNvPr>
          <p:cNvSpPr/>
          <p:nvPr/>
        </p:nvSpPr>
        <p:spPr>
          <a:xfrm rot="10800000">
            <a:off x="1815063" y="3901140"/>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5B9B576-D933-487A-A503-EE2D78D7769E}"/>
              </a:ext>
            </a:extLst>
          </p:cNvPr>
          <p:cNvSpPr/>
          <p:nvPr/>
        </p:nvSpPr>
        <p:spPr>
          <a:xfrm>
            <a:off x="1590289" y="4566151"/>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52493" tIns="152493" rIns="152493" bIns="15249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CT/MRI/Fl</a:t>
            </a:r>
          </a:p>
        </p:txBody>
      </p:sp>
      <p:sp>
        <p:nvSpPr>
          <p:cNvPr id="17" name="Isosceles Triangle 16">
            <a:extLst>
              <a:ext uri="{FF2B5EF4-FFF2-40B4-BE49-F238E27FC236}">
                <a16:creationId xmlns:a16="http://schemas.microsoft.com/office/drawing/2014/main" id="{F74F2073-7021-45DD-8EED-0A3B54CC424F}"/>
              </a:ext>
            </a:extLst>
          </p:cNvPr>
          <p:cNvSpPr/>
          <p:nvPr/>
        </p:nvSpPr>
        <p:spPr>
          <a:xfrm rot="5400000">
            <a:off x="2889505" y="4847536"/>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71F38ABE-C7F9-4200-8E61-A956D713FFE9}"/>
              </a:ext>
            </a:extLst>
          </p:cNvPr>
          <p:cNvSpPr/>
          <p:nvPr/>
        </p:nvSpPr>
        <p:spPr>
          <a:xfrm>
            <a:off x="3717486" y="4566151"/>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52493" tIns="152493" rIns="152493" bIns="15249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Military tour</a:t>
            </a:r>
          </a:p>
        </p:txBody>
      </p:sp>
      <p:sp>
        <p:nvSpPr>
          <p:cNvPr id="19" name="Isosceles Triangle 18">
            <a:extLst>
              <a:ext uri="{FF2B5EF4-FFF2-40B4-BE49-F238E27FC236}">
                <a16:creationId xmlns:a16="http://schemas.microsoft.com/office/drawing/2014/main" id="{FD0940B1-9C6E-4AC0-9FC3-A68437F5C651}"/>
              </a:ext>
            </a:extLst>
          </p:cNvPr>
          <p:cNvSpPr/>
          <p:nvPr/>
        </p:nvSpPr>
        <p:spPr>
          <a:xfrm>
            <a:off x="3942260" y="3879454"/>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9242F624-3225-48E6-ABF0-C78A9A2AE82C}"/>
              </a:ext>
            </a:extLst>
          </p:cNvPr>
          <p:cNvSpPr/>
          <p:nvPr/>
        </p:nvSpPr>
        <p:spPr>
          <a:xfrm>
            <a:off x="3717486" y="2651673"/>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52493" tIns="152493" rIns="152493" bIns="15249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Ultrasound PG Dip</a:t>
            </a:r>
          </a:p>
        </p:txBody>
      </p:sp>
      <p:sp>
        <p:nvSpPr>
          <p:cNvPr id="21" name="Isosceles Triangle 20">
            <a:extLst>
              <a:ext uri="{FF2B5EF4-FFF2-40B4-BE49-F238E27FC236}">
                <a16:creationId xmlns:a16="http://schemas.microsoft.com/office/drawing/2014/main" id="{38EC208B-DD3D-4451-98BE-578C3D5C31B6}"/>
              </a:ext>
            </a:extLst>
          </p:cNvPr>
          <p:cNvSpPr/>
          <p:nvPr/>
        </p:nvSpPr>
        <p:spPr>
          <a:xfrm>
            <a:off x="3942260" y="1964977"/>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D0B900F3-78E2-4EF3-9B77-B7FFF8055308}"/>
              </a:ext>
            </a:extLst>
          </p:cNvPr>
          <p:cNvSpPr/>
          <p:nvPr/>
        </p:nvSpPr>
        <p:spPr>
          <a:xfrm>
            <a:off x="3717486" y="737196"/>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48683" tIns="148683" rIns="148683" bIns="1486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Superintendent</a:t>
            </a:r>
          </a:p>
        </p:txBody>
      </p:sp>
      <p:sp>
        <p:nvSpPr>
          <p:cNvPr id="23" name="Isosceles Triangle 22">
            <a:extLst>
              <a:ext uri="{FF2B5EF4-FFF2-40B4-BE49-F238E27FC236}">
                <a16:creationId xmlns:a16="http://schemas.microsoft.com/office/drawing/2014/main" id="{E414B199-404E-4775-AF15-118426FDA5DE}"/>
              </a:ext>
            </a:extLst>
          </p:cNvPr>
          <p:cNvSpPr/>
          <p:nvPr/>
        </p:nvSpPr>
        <p:spPr>
          <a:xfrm rot="5400000">
            <a:off x="5016702" y="1018581"/>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267EB2A1-BD1E-4333-8EF9-EF4375E741A6}"/>
              </a:ext>
            </a:extLst>
          </p:cNvPr>
          <p:cNvSpPr/>
          <p:nvPr/>
        </p:nvSpPr>
        <p:spPr>
          <a:xfrm>
            <a:off x="5844683" y="737196"/>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52493" tIns="152493" rIns="152493" bIns="15249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Industry</a:t>
            </a:r>
          </a:p>
        </p:txBody>
      </p:sp>
      <p:sp>
        <p:nvSpPr>
          <p:cNvPr id="25" name="Isosceles Triangle 24">
            <a:extLst>
              <a:ext uri="{FF2B5EF4-FFF2-40B4-BE49-F238E27FC236}">
                <a16:creationId xmlns:a16="http://schemas.microsoft.com/office/drawing/2014/main" id="{84EF7508-9820-4045-BCE8-D2B9C014E7C5}"/>
              </a:ext>
            </a:extLst>
          </p:cNvPr>
          <p:cNvSpPr/>
          <p:nvPr/>
        </p:nvSpPr>
        <p:spPr>
          <a:xfrm rot="10800000">
            <a:off x="6069457" y="1986663"/>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03A293AE-DCAB-4858-8CD6-075D16F92065}"/>
              </a:ext>
            </a:extLst>
          </p:cNvPr>
          <p:cNvSpPr/>
          <p:nvPr/>
        </p:nvSpPr>
        <p:spPr>
          <a:xfrm>
            <a:off x="5844683" y="2651673"/>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52493" tIns="152493" rIns="152493" bIns="15249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MSc Ultrasound</a:t>
            </a:r>
          </a:p>
        </p:txBody>
      </p:sp>
      <p:sp>
        <p:nvSpPr>
          <p:cNvPr id="27" name="Isosceles Triangle 26">
            <a:extLst>
              <a:ext uri="{FF2B5EF4-FFF2-40B4-BE49-F238E27FC236}">
                <a16:creationId xmlns:a16="http://schemas.microsoft.com/office/drawing/2014/main" id="{EACFD7C6-8C91-44EB-BF98-89EEF6DCB10C}"/>
              </a:ext>
            </a:extLst>
          </p:cNvPr>
          <p:cNvSpPr/>
          <p:nvPr/>
        </p:nvSpPr>
        <p:spPr>
          <a:xfrm rot="10800000">
            <a:off x="6069457" y="3901140"/>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F96FA877-F37D-4FA2-A49B-5BA918F07241}"/>
              </a:ext>
            </a:extLst>
          </p:cNvPr>
          <p:cNvSpPr/>
          <p:nvPr/>
        </p:nvSpPr>
        <p:spPr>
          <a:xfrm>
            <a:off x="5844683" y="4566151"/>
            <a:ext cx="945893" cy="945893"/>
          </a:xfrm>
          <a:custGeom>
            <a:avLst/>
            <a:gdLst>
              <a:gd name="connsiteX0" fmla="*/ 0 w 945893"/>
              <a:gd name="connsiteY0" fmla="*/ 472947 h 945893"/>
              <a:gd name="connsiteX1" fmla="*/ 472947 w 945893"/>
              <a:gd name="connsiteY1" fmla="*/ 0 h 945893"/>
              <a:gd name="connsiteX2" fmla="*/ 945894 w 945893"/>
              <a:gd name="connsiteY2" fmla="*/ 472947 h 945893"/>
              <a:gd name="connsiteX3" fmla="*/ 472947 w 945893"/>
              <a:gd name="connsiteY3" fmla="*/ 945894 h 945893"/>
              <a:gd name="connsiteX4" fmla="*/ 0 w 945893"/>
              <a:gd name="connsiteY4" fmla="*/ 472947 h 94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93" h="945893">
                <a:moveTo>
                  <a:pt x="0" y="472947"/>
                </a:moveTo>
                <a:cubicBezTo>
                  <a:pt x="0" y="211746"/>
                  <a:pt x="211746" y="0"/>
                  <a:pt x="472947" y="0"/>
                </a:cubicBezTo>
                <a:cubicBezTo>
                  <a:pt x="734148" y="0"/>
                  <a:pt x="945894" y="211746"/>
                  <a:pt x="945894" y="472947"/>
                </a:cubicBezTo>
                <a:cubicBezTo>
                  <a:pt x="945894" y="734148"/>
                  <a:pt x="734148" y="945894"/>
                  <a:pt x="472947" y="945894"/>
                </a:cubicBezTo>
                <a:cubicBezTo>
                  <a:pt x="211746" y="945894"/>
                  <a:pt x="0" y="734148"/>
                  <a:pt x="0" y="472947"/>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52493" tIns="152493" rIns="152493" bIns="15249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MSc ACP (AP </a:t>
            </a:r>
            <a:r>
              <a:rPr kumimoji="0" lang="en-GB" sz="11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Sono</a:t>
            </a: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9" name="Isosceles Triangle 28">
            <a:extLst>
              <a:ext uri="{FF2B5EF4-FFF2-40B4-BE49-F238E27FC236}">
                <a16:creationId xmlns:a16="http://schemas.microsoft.com/office/drawing/2014/main" id="{377DDD07-2DE1-4267-B223-CA8BAA68D67C}"/>
              </a:ext>
            </a:extLst>
          </p:cNvPr>
          <p:cNvSpPr/>
          <p:nvPr/>
        </p:nvSpPr>
        <p:spPr>
          <a:xfrm rot="5064637">
            <a:off x="7000950" y="4756377"/>
            <a:ext cx="496345" cy="383122"/>
          </a:xfrm>
          <a:prstGeom prst="triangle">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1E183967-CD85-4ABC-9A22-44DA42D69424}"/>
              </a:ext>
            </a:extLst>
          </p:cNvPr>
          <p:cNvSpPr/>
          <p:nvPr/>
        </p:nvSpPr>
        <p:spPr>
          <a:xfrm>
            <a:off x="7684964" y="4126828"/>
            <a:ext cx="1418131" cy="1418131"/>
          </a:xfrm>
          <a:custGeom>
            <a:avLst/>
            <a:gdLst>
              <a:gd name="connsiteX0" fmla="*/ 0 w 1418131"/>
              <a:gd name="connsiteY0" fmla="*/ 709066 h 1418131"/>
              <a:gd name="connsiteX1" fmla="*/ 709066 w 1418131"/>
              <a:gd name="connsiteY1" fmla="*/ 0 h 1418131"/>
              <a:gd name="connsiteX2" fmla="*/ 1418132 w 1418131"/>
              <a:gd name="connsiteY2" fmla="*/ 709066 h 1418131"/>
              <a:gd name="connsiteX3" fmla="*/ 709066 w 1418131"/>
              <a:gd name="connsiteY3" fmla="*/ 1418132 h 1418131"/>
              <a:gd name="connsiteX4" fmla="*/ 0 w 1418131"/>
              <a:gd name="connsiteY4" fmla="*/ 709066 h 141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31" h="1418131">
                <a:moveTo>
                  <a:pt x="0" y="709066"/>
                </a:moveTo>
                <a:cubicBezTo>
                  <a:pt x="0" y="317460"/>
                  <a:pt x="317460" y="0"/>
                  <a:pt x="709066" y="0"/>
                </a:cubicBezTo>
                <a:cubicBezTo>
                  <a:pt x="1100672" y="0"/>
                  <a:pt x="1418132" y="317460"/>
                  <a:pt x="1418132" y="709066"/>
                </a:cubicBezTo>
                <a:cubicBezTo>
                  <a:pt x="1418132" y="1100672"/>
                  <a:pt x="1100672" y="1418132"/>
                  <a:pt x="709066" y="1418132"/>
                </a:cubicBezTo>
                <a:cubicBezTo>
                  <a:pt x="317460" y="1418132"/>
                  <a:pt x="0" y="1100672"/>
                  <a:pt x="0" y="709066"/>
                </a:cubicBezTo>
                <a:close/>
              </a:path>
            </a:pathLst>
          </a:custGeom>
          <a:solidFill>
            <a:srgbClr val="436BA4"/>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235620" tIns="235620" rIns="235620" bIns="2356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PhD (Tr Cons </a:t>
            </a:r>
            <a:r>
              <a:rPr kumimoji="0" lang="en-GB" sz="2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Sono</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B0413981-4494-4037-8CBA-A0460ECA96DF}"/>
              </a:ext>
            </a:extLst>
          </p:cNvPr>
          <p:cNvSpPr txBox="1"/>
          <p:nvPr/>
        </p:nvSpPr>
        <p:spPr>
          <a:xfrm rot="5400000">
            <a:off x="10614506" y="1592468"/>
            <a:ext cx="29387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hlinkClick r:id="rId5" tooltip="https://wikitravel.org/sv/England"/>
              </a:rPr>
              <a:t>This Photo</a:t>
            </a: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hlinkClick r:id="rId6" tooltip="https://creativecommons.org/licenses/by-sa/3.0/"/>
              </a:rPr>
              <a:t>CC BY-SA</a:t>
            </a:r>
            <a:endPar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Freeform: Shape 8">
            <a:extLst>
              <a:ext uri="{FF2B5EF4-FFF2-40B4-BE49-F238E27FC236}">
                <a16:creationId xmlns:a16="http://schemas.microsoft.com/office/drawing/2014/main" id="{59F03172-7C48-4905-9C70-25D881F08878}"/>
              </a:ext>
            </a:extLst>
          </p:cNvPr>
          <p:cNvSpPr/>
          <p:nvPr/>
        </p:nvSpPr>
        <p:spPr>
          <a:xfrm>
            <a:off x="9639137" y="1005840"/>
            <a:ext cx="2064465" cy="2275840"/>
          </a:xfrm>
          <a:custGeom>
            <a:avLst/>
            <a:gdLst>
              <a:gd name="connsiteX0" fmla="*/ 531023 w 2064465"/>
              <a:gd name="connsiteY0" fmla="*/ 1991360 h 2275840"/>
              <a:gd name="connsiteX1" fmla="*/ 459903 w 2064465"/>
              <a:gd name="connsiteY1" fmla="*/ 1981200 h 2275840"/>
              <a:gd name="connsiteX2" fmla="*/ 439583 w 2064465"/>
              <a:gd name="connsiteY2" fmla="*/ 1920240 h 2275840"/>
              <a:gd name="connsiteX3" fmla="*/ 449743 w 2064465"/>
              <a:gd name="connsiteY3" fmla="*/ 1859280 h 2275840"/>
              <a:gd name="connsiteX4" fmla="*/ 581823 w 2064465"/>
              <a:gd name="connsiteY4" fmla="*/ 1899920 h 2275840"/>
              <a:gd name="connsiteX5" fmla="*/ 551343 w 2064465"/>
              <a:gd name="connsiteY5" fmla="*/ 1920240 h 2275840"/>
              <a:gd name="connsiteX6" fmla="*/ 470063 w 2064465"/>
              <a:gd name="connsiteY6" fmla="*/ 1879600 h 2275840"/>
              <a:gd name="connsiteX7" fmla="*/ 429423 w 2064465"/>
              <a:gd name="connsiteY7" fmla="*/ 1818640 h 2275840"/>
              <a:gd name="connsiteX8" fmla="*/ 409103 w 2064465"/>
              <a:gd name="connsiteY8" fmla="*/ 1788160 h 2275840"/>
              <a:gd name="connsiteX9" fmla="*/ 398943 w 2064465"/>
              <a:gd name="connsiteY9" fmla="*/ 1757680 h 2275840"/>
              <a:gd name="connsiteX10" fmla="*/ 429423 w 2064465"/>
              <a:gd name="connsiteY10" fmla="*/ 1635760 h 2275840"/>
              <a:gd name="connsiteX11" fmla="*/ 439583 w 2064465"/>
              <a:gd name="connsiteY11" fmla="*/ 1605280 h 2275840"/>
              <a:gd name="connsiteX12" fmla="*/ 449743 w 2064465"/>
              <a:gd name="connsiteY12" fmla="*/ 1574800 h 2275840"/>
              <a:gd name="connsiteX13" fmla="*/ 470063 w 2064465"/>
              <a:gd name="connsiteY13" fmla="*/ 1544320 h 2275840"/>
              <a:gd name="connsiteX14" fmla="*/ 480223 w 2064465"/>
              <a:gd name="connsiteY14" fmla="*/ 1513840 h 2275840"/>
              <a:gd name="connsiteX15" fmla="*/ 510703 w 2064465"/>
              <a:gd name="connsiteY15" fmla="*/ 1503680 h 2275840"/>
              <a:gd name="connsiteX16" fmla="*/ 551343 w 2064465"/>
              <a:gd name="connsiteY16" fmla="*/ 1483360 h 2275840"/>
              <a:gd name="connsiteX17" fmla="*/ 724063 w 2064465"/>
              <a:gd name="connsiteY17" fmla="*/ 1493520 h 2275840"/>
              <a:gd name="connsiteX18" fmla="*/ 825663 w 2064465"/>
              <a:gd name="connsiteY18" fmla="*/ 1534160 h 2275840"/>
              <a:gd name="connsiteX19" fmla="*/ 896783 w 2064465"/>
              <a:gd name="connsiteY19" fmla="*/ 1524000 h 2275840"/>
              <a:gd name="connsiteX20" fmla="*/ 947583 w 2064465"/>
              <a:gd name="connsiteY20" fmla="*/ 1432560 h 2275840"/>
              <a:gd name="connsiteX21" fmla="*/ 957743 w 2064465"/>
              <a:gd name="connsiteY21" fmla="*/ 1371600 h 2275840"/>
              <a:gd name="connsiteX22" fmla="*/ 947583 w 2064465"/>
              <a:gd name="connsiteY22" fmla="*/ 1046480 h 2275840"/>
              <a:gd name="connsiteX23" fmla="*/ 927263 w 2064465"/>
              <a:gd name="connsiteY23" fmla="*/ 985520 h 2275840"/>
              <a:gd name="connsiteX24" fmla="*/ 906943 w 2064465"/>
              <a:gd name="connsiteY24" fmla="*/ 955040 h 2275840"/>
              <a:gd name="connsiteX25" fmla="*/ 845983 w 2064465"/>
              <a:gd name="connsiteY25" fmla="*/ 924560 h 2275840"/>
              <a:gd name="connsiteX26" fmla="*/ 805343 w 2064465"/>
              <a:gd name="connsiteY26" fmla="*/ 934720 h 2275840"/>
              <a:gd name="connsiteX27" fmla="*/ 785023 w 2064465"/>
              <a:gd name="connsiteY27" fmla="*/ 995680 h 2275840"/>
              <a:gd name="connsiteX28" fmla="*/ 795183 w 2064465"/>
              <a:gd name="connsiteY28" fmla="*/ 1087120 h 2275840"/>
              <a:gd name="connsiteX29" fmla="*/ 815503 w 2064465"/>
              <a:gd name="connsiteY29" fmla="*/ 1117600 h 2275840"/>
              <a:gd name="connsiteX30" fmla="*/ 845983 w 2064465"/>
              <a:gd name="connsiteY30" fmla="*/ 1188720 h 2275840"/>
              <a:gd name="connsiteX31" fmla="*/ 906943 w 2064465"/>
              <a:gd name="connsiteY31" fmla="*/ 1249680 h 2275840"/>
              <a:gd name="connsiteX32" fmla="*/ 957743 w 2064465"/>
              <a:gd name="connsiteY32" fmla="*/ 1290320 h 2275840"/>
              <a:gd name="connsiteX33" fmla="*/ 998383 w 2064465"/>
              <a:gd name="connsiteY33" fmla="*/ 1341120 h 2275840"/>
              <a:gd name="connsiteX34" fmla="*/ 1008543 w 2064465"/>
              <a:gd name="connsiteY34" fmla="*/ 1371600 h 2275840"/>
              <a:gd name="connsiteX35" fmla="*/ 1028863 w 2064465"/>
              <a:gd name="connsiteY35" fmla="*/ 1402080 h 2275840"/>
              <a:gd name="connsiteX36" fmla="*/ 1018703 w 2064465"/>
              <a:gd name="connsiteY36" fmla="*/ 1605280 h 2275840"/>
              <a:gd name="connsiteX37" fmla="*/ 967903 w 2064465"/>
              <a:gd name="connsiteY37" fmla="*/ 1666240 h 2275840"/>
              <a:gd name="connsiteX38" fmla="*/ 866303 w 2064465"/>
              <a:gd name="connsiteY38" fmla="*/ 1737360 h 2275840"/>
              <a:gd name="connsiteX39" fmla="*/ 825663 w 2064465"/>
              <a:gd name="connsiteY39" fmla="*/ 1747520 h 2275840"/>
              <a:gd name="connsiteX40" fmla="*/ 785023 w 2064465"/>
              <a:gd name="connsiteY40" fmla="*/ 1767840 h 2275840"/>
              <a:gd name="connsiteX41" fmla="*/ 693583 w 2064465"/>
              <a:gd name="connsiteY41" fmla="*/ 1778000 h 2275840"/>
              <a:gd name="connsiteX42" fmla="*/ 541183 w 2064465"/>
              <a:gd name="connsiteY42" fmla="*/ 1778000 h 2275840"/>
              <a:gd name="connsiteX43" fmla="*/ 510703 w 2064465"/>
              <a:gd name="connsiteY43" fmla="*/ 1717040 h 2275840"/>
              <a:gd name="connsiteX44" fmla="*/ 520863 w 2064465"/>
              <a:gd name="connsiteY44" fmla="*/ 1676400 h 2275840"/>
              <a:gd name="connsiteX45" fmla="*/ 591983 w 2064465"/>
              <a:gd name="connsiteY45" fmla="*/ 1635760 h 2275840"/>
              <a:gd name="connsiteX46" fmla="*/ 703743 w 2064465"/>
              <a:gd name="connsiteY46" fmla="*/ 1686560 h 2275840"/>
              <a:gd name="connsiteX47" fmla="*/ 724063 w 2064465"/>
              <a:gd name="connsiteY47" fmla="*/ 1747520 h 2275840"/>
              <a:gd name="connsiteX48" fmla="*/ 713903 w 2064465"/>
              <a:gd name="connsiteY48" fmla="*/ 1849120 h 2275840"/>
              <a:gd name="connsiteX49" fmla="*/ 663103 w 2064465"/>
              <a:gd name="connsiteY49" fmla="*/ 1889760 h 2275840"/>
              <a:gd name="connsiteX50" fmla="*/ 591983 w 2064465"/>
              <a:gd name="connsiteY50" fmla="*/ 1930400 h 2275840"/>
              <a:gd name="connsiteX51" fmla="*/ 520863 w 2064465"/>
              <a:gd name="connsiteY51" fmla="*/ 1950720 h 2275840"/>
              <a:gd name="connsiteX52" fmla="*/ 490383 w 2064465"/>
              <a:gd name="connsiteY52" fmla="*/ 1971040 h 2275840"/>
              <a:gd name="connsiteX53" fmla="*/ 449743 w 2064465"/>
              <a:gd name="connsiteY53" fmla="*/ 1981200 h 2275840"/>
              <a:gd name="connsiteX54" fmla="*/ 378623 w 2064465"/>
              <a:gd name="connsiteY54" fmla="*/ 2001520 h 2275840"/>
              <a:gd name="connsiteX55" fmla="*/ 287183 w 2064465"/>
              <a:gd name="connsiteY55" fmla="*/ 2032000 h 2275840"/>
              <a:gd name="connsiteX56" fmla="*/ 226223 w 2064465"/>
              <a:gd name="connsiteY56" fmla="*/ 2062480 h 2275840"/>
              <a:gd name="connsiteX57" fmla="*/ 185583 w 2064465"/>
              <a:gd name="connsiteY57" fmla="*/ 2072640 h 2275840"/>
              <a:gd name="connsiteX58" fmla="*/ 175423 w 2064465"/>
              <a:gd name="connsiteY58" fmla="*/ 2011680 h 2275840"/>
              <a:gd name="connsiteX59" fmla="*/ 205903 w 2064465"/>
              <a:gd name="connsiteY59" fmla="*/ 1991360 h 2275840"/>
              <a:gd name="connsiteX60" fmla="*/ 287183 w 2064465"/>
              <a:gd name="connsiteY60" fmla="*/ 1950720 h 2275840"/>
              <a:gd name="connsiteX61" fmla="*/ 368463 w 2064465"/>
              <a:gd name="connsiteY61" fmla="*/ 1960880 h 2275840"/>
              <a:gd name="connsiteX62" fmla="*/ 388783 w 2064465"/>
              <a:gd name="connsiteY62" fmla="*/ 2021840 h 2275840"/>
              <a:gd name="connsiteX63" fmla="*/ 368463 w 2064465"/>
              <a:gd name="connsiteY63" fmla="*/ 2052320 h 2275840"/>
              <a:gd name="connsiteX64" fmla="*/ 337983 w 2064465"/>
              <a:gd name="connsiteY64" fmla="*/ 2072640 h 2275840"/>
              <a:gd name="connsiteX65" fmla="*/ 195743 w 2064465"/>
              <a:gd name="connsiteY65" fmla="*/ 2113280 h 2275840"/>
              <a:gd name="connsiteX66" fmla="*/ 155103 w 2064465"/>
              <a:gd name="connsiteY66" fmla="*/ 2123440 h 2275840"/>
              <a:gd name="connsiteX67" fmla="*/ 33183 w 2064465"/>
              <a:gd name="connsiteY67" fmla="*/ 2143760 h 2275840"/>
              <a:gd name="connsiteX68" fmla="*/ 2703 w 2064465"/>
              <a:gd name="connsiteY68" fmla="*/ 2164080 h 2275840"/>
              <a:gd name="connsiteX69" fmla="*/ 63663 w 2064465"/>
              <a:gd name="connsiteY69" fmla="*/ 2143760 h 2275840"/>
              <a:gd name="connsiteX70" fmla="*/ 144943 w 2064465"/>
              <a:gd name="connsiteY70" fmla="*/ 2133600 h 2275840"/>
              <a:gd name="connsiteX71" fmla="*/ 175423 w 2064465"/>
              <a:gd name="connsiteY71" fmla="*/ 2123440 h 2275840"/>
              <a:gd name="connsiteX72" fmla="*/ 277023 w 2064465"/>
              <a:gd name="connsiteY72" fmla="*/ 2103120 h 2275840"/>
              <a:gd name="connsiteX73" fmla="*/ 368463 w 2064465"/>
              <a:gd name="connsiteY73" fmla="*/ 2072640 h 2275840"/>
              <a:gd name="connsiteX74" fmla="*/ 429423 w 2064465"/>
              <a:gd name="connsiteY74" fmla="*/ 2042160 h 2275840"/>
              <a:gd name="connsiteX75" fmla="*/ 459903 w 2064465"/>
              <a:gd name="connsiteY75" fmla="*/ 2021840 h 2275840"/>
              <a:gd name="connsiteX76" fmla="*/ 490383 w 2064465"/>
              <a:gd name="connsiteY76" fmla="*/ 2011680 h 2275840"/>
              <a:gd name="connsiteX77" fmla="*/ 520863 w 2064465"/>
              <a:gd name="connsiteY77" fmla="*/ 1991360 h 2275840"/>
              <a:gd name="connsiteX78" fmla="*/ 561503 w 2064465"/>
              <a:gd name="connsiteY78" fmla="*/ 1971040 h 2275840"/>
              <a:gd name="connsiteX79" fmla="*/ 622463 w 2064465"/>
              <a:gd name="connsiteY79" fmla="*/ 1930400 h 2275840"/>
              <a:gd name="connsiteX80" fmla="*/ 663103 w 2064465"/>
              <a:gd name="connsiteY80" fmla="*/ 1920240 h 2275840"/>
              <a:gd name="connsiteX81" fmla="*/ 724063 w 2064465"/>
              <a:gd name="connsiteY81" fmla="*/ 1869440 h 2275840"/>
              <a:gd name="connsiteX82" fmla="*/ 754543 w 2064465"/>
              <a:gd name="connsiteY82" fmla="*/ 1849120 h 2275840"/>
              <a:gd name="connsiteX83" fmla="*/ 774863 w 2064465"/>
              <a:gd name="connsiteY83" fmla="*/ 1930400 h 2275840"/>
              <a:gd name="connsiteX84" fmla="*/ 693583 w 2064465"/>
              <a:gd name="connsiteY84" fmla="*/ 1950720 h 2275840"/>
              <a:gd name="connsiteX85" fmla="*/ 642783 w 2064465"/>
              <a:gd name="connsiteY85" fmla="*/ 1940560 h 2275840"/>
              <a:gd name="connsiteX86" fmla="*/ 652943 w 2064465"/>
              <a:gd name="connsiteY86" fmla="*/ 1838960 h 2275840"/>
              <a:gd name="connsiteX87" fmla="*/ 703743 w 2064465"/>
              <a:gd name="connsiteY87" fmla="*/ 1818640 h 2275840"/>
              <a:gd name="connsiteX88" fmla="*/ 785023 w 2064465"/>
              <a:gd name="connsiteY88" fmla="*/ 1788160 h 2275840"/>
              <a:gd name="connsiteX89" fmla="*/ 1008543 w 2064465"/>
              <a:gd name="connsiteY89" fmla="*/ 1798320 h 2275840"/>
              <a:gd name="connsiteX90" fmla="*/ 1039023 w 2064465"/>
              <a:gd name="connsiteY90" fmla="*/ 1828800 h 2275840"/>
              <a:gd name="connsiteX91" fmla="*/ 1028863 w 2064465"/>
              <a:gd name="connsiteY91" fmla="*/ 1869440 h 2275840"/>
              <a:gd name="connsiteX92" fmla="*/ 1008543 w 2064465"/>
              <a:gd name="connsiteY92" fmla="*/ 1808480 h 2275840"/>
              <a:gd name="connsiteX93" fmla="*/ 1069503 w 2064465"/>
              <a:gd name="connsiteY93" fmla="*/ 1788160 h 2275840"/>
              <a:gd name="connsiteX94" fmla="*/ 1140623 w 2064465"/>
              <a:gd name="connsiteY94" fmla="*/ 1808480 h 2275840"/>
              <a:gd name="connsiteX95" fmla="*/ 1201583 w 2064465"/>
              <a:gd name="connsiteY95" fmla="*/ 1849120 h 2275840"/>
              <a:gd name="connsiteX96" fmla="*/ 1211743 w 2064465"/>
              <a:gd name="connsiteY96" fmla="*/ 1808480 h 2275840"/>
              <a:gd name="connsiteX97" fmla="*/ 1293023 w 2064465"/>
              <a:gd name="connsiteY97" fmla="*/ 1849120 h 2275840"/>
              <a:gd name="connsiteX98" fmla="*/ 1282863 w 2064465"/>
              <a:gd name="connsiteY98" fmla="*/ 1879600 h 2275840"/>
              <a:gd name="connsiteX99" fmla="*/ 1272703 w 2064465"/>
              <a:gd name="connsiteY99" fmla="*/ 1849120 h 2275840"/>
              <a:gd name="connsiteX100" fmla="*/ 1242223 w 2064465"/>
              <a:gd name="connsiteY100" fmla="*/ 1788160 h 2275840"/>
              <a:gd name="connsiteX101" fmla="*/ 1252383 w 2064465"/>
              <a:gd name="connsiteY101" fmla="*/ 1676400 h 2275840"/>
              <a:gd name="connsiteX102" fmla="*/ 1404783 w 2064465"/>
              <a:gd name="connsiteY102" fmla="*/ 1696720 h 2275840"/>
              <a:gd name="connsiteX103" fmla="*/ 1455583 w 2064465"/>
              <a:gd name="connsiteY103" fmla="*/ 1706880 h 2275840"/>
              <a:gd name="connsiteX104" fmla="*/ 1516543 w 2064465"/>
              <a:gd name="connsiteY104" fmla="*/ 1727200 h 2275840"/>
              <a:gd name="connsiteX105" fmla="*/ 1526703 w 2064465"/>
              <a:gd name="connsiteY105" fmla="*/ 1757680 h 2275840"/>
              <a:gd name="connsiteX106" fmla="*/ 1547023 w 2064465"/>
              <a:gd name="connsiteY106" fmla="*/ 1788160 h 2275840"/>
              <a:gd name="connsiteX107" fmla="*/ 1475903 w 2064465"/>
              <a:gd name="connsiteY107" fmla="*/ 1828800 h 2275840"/>
              <a:gd name="connsiteX108" fmla="*/ 1414943 w 2064465"/>
              <a:gd name="connsiteY108" fmla="*/ 1818640 h 2275840"/>
              <a:gd name="connsiteX109" fmla="*/ 1414943 w 2064465"/>
              <a:gd name="connsiteY109" fmla="*/ 1727200 h 2275840"/>
              <a:gd name="connsiteX110" fmla="*/ 1455583 w 2064465"/>
              <a:gd name="connsiteY110" fmla="*/ 1717040 h 2275840"/>
              <a:gd name="connsiteX111" fmla="*/ 1486063 w 2064465"/>
              <a:gd name="connsiteY111" fmla="*/ 1706880 h 2275840"/>
              <a:gd name="connsiteX112" fmla="*/ 1719743 w 2064465"/>
              <a:gd name="connsiteY112" fmla="*/ 1717040 h 2275840"/>
              <a:gd name="connsiteX113" fmla="*/ 1882303 w 2064465"/>
              <a:gd name="connsiteY113" fmla="*/ 1737360 h 2275840"/>
              <a:gd name="connsiteX114" fmla="*/ 1953423 w 2064465"/>
              <a:gd name="connsiteY114" fmla="*/ 1757680 h 2275840"/>
              <a:gd name="connsiteX115" fmla="*/ 2055023 w 2064465"/>
              <a:gd name="connsiteY115" fmla="*/ 1747520 h 2275840"/>
              <a:gd name="connsiteX116" fmla="*/ 2044863 w 2064465"/>
              <a:gd name="connsiteY116" fmla="*/ 1666240 h 2275840"/>
              <a:gd name="connsiteX117" fmla="*/ 1983903 w 2064465"/>
              <a:gd name="connsiteY117" fmla="*/ 1645920 h 2275840"/>
              <a:gd name="connsiteX118" fmla="*/ 1831503 w 2064465"/>
              <a:gd name="connsiteY118" fmla="*/ 1656080 h 2275840"/>
              <a:gd name="connsiteX119" fmla="*/ 1801023 w 2064465"/>
              <a:gd name="connsiteY119" fmla="*/ 1666240 h 2275840"/>
              <a:gd name="connsiteX120" fmla="*/ 1750223 w 2064465"/>
              <a:gd name="connsiteY120" fmla="*/ 1676400 h 2275840"/>
              <a:gd name="connsiteX121" fmla="*/ 1689263 w 2064465"/>
              <a:gd name="connsiteY121" fmla="*/ 1696720 h 2275840"/>
              <a:gd name="connsiteX122" fmla="*/ 1658783 w 2064465"/>
              <a:gd name="connsiteY122" fmla="*/ 1706880 h 2275840"/>
              <a:gd name="connsiteX123" fmla="*/ 1628303 w 2064465"/>
              <a:gd name="connsiteY123" fmla="*/ 1696720 h 2275840"/>
              <a:gd name="connsiteX124" fmla="*/ 1496223 w 2064465"/>
              <a:gd name="connsiteY124" fmla="*/ 1605280 h 2275840"/>
              <a:gd name="connsiteX125" fmla="*/ 1465743 w 2064465"/>
              <a:gd name="connsiteY125" fmla="*/ 1584960 h 2275840"/>
              <a:gd name="connsiteX126" fmla="*/ 1455583 w 2064465"/>
              <a:gd name="connsiteY126" fmla="*/ 1493520 h 2275840"/>
              <a:gd name="connsiteX127" fmla="*/ 1526703 w 2064465"/>
              <a:gd name="connsiteY127" fmla="*/ 1503680 h 2275840"/>
              <a:gd name="connsiteX128" fmla="*/ 1353983 w 2064465"/>
              <a:gd name="connsiteY128" fmla="*/ 1513840 h 2275840"/>
              <a:gd name="connsiteX129" fmla="*/ 1323503 w 2064465"/>
              <a:gd name="connsiteY129" fmla="*/ 1493520 h 2275840"/>
              <a:gd name="connsiteX130" fmla="*/ 1282863 w 2064465"/>
              <a:gd name="connsiteY130" fmla="*/ 1483360 h 2275840"/>
              <a:gd name="connsiteX131" fmla="*/ 1181263 w 2064465"/>
              <a:gd name="connsiteY131" fmla="*/ 1432560 h 2275840"/>
              <a:gd name="connsiteX132" fmla="*/ 1110143 w 2064465"/>
              <a:gd name="connsiteY132" fmla="*/ 1391920 h 2275840"/>
              <a:gd name="connsiteX133" fmla="*/ 1079663 w 2064465"/>
              <a:gd name="connsiteY133" fmla="*/ 1371600 h 2275840"/>
              <a:gd name="connsiteX134" fmla="*/ 1039023 w 2064465"/>
              <a:gd name="connsiteY134" fmla="*/ 1300480 h 2275840"/>
              <a:gd name="connsiteX135" fmla="*/ 1028863 w 2064465"/>
              <a:gd name="connsiteY135" fmla="*/ 1270000 h 2275840"/>
              <a:gd name="connsiteX136" fmla="*/ 1039023 w 2064465"/>
              <a:gd name="connsiteY136" fmla="*/ 1066800 h 2275840"/>
              <a:gd name="connsiteX137" fmla="*/ 1120303 w 2064465"/>
              <a:gd name="connsiteY137" fmla="*/ 975360 h 2275840"/>
              <a:gd name="connsiteX138" fmla="*/ 1181263 w 2064465"/>
              <a:gd name="connsiteY138" fmla="*/ 934720 h 2275840"/>
              <a:gd name="connsiteX139" fmla="*/ 1201583 w 2064465"/>
              <a:gd name="connsiteY139" fmla="*/ 904240 h 2275840"/>
              <a:gd name="connsiteX140" fmla="*/ 1232063 w 2064465"/>
              <a:gd name="connsiteY140" fmla="*/ 883920 h 2275840"/>
              <a:gd name="connsiteX141" fmla="*/ 1262543 w 2064465"/>
              <a:gd name="connsiteY141" fmla="*/ 853440 h 2275840"/>
              <a:gd name="connsiteX142" fmla="*/ 1272703 w 2064465"/>
              <a:gd name="connsiteY142" fmla="*/ 822960 h 2275840"/>
              <a:gd name="connsiteX143" fmla="*/ 1303183 w 2064465"/>
              <a:gd name="connsiteY143" fmla="*/ 802640 h 2275840"/>
              <a:gd name="connsiteX144" fmla="*/ 1272703 w 2064465"/>
              <a:gd name="connsiteY144" fmla="*/ 690880 h 2275840"/>
              <a:gd name="connsiteX145" fmla="*/ 1242223 w 2064465"/>
              <a:gd name="connsiteY145" fmla="*/ 670560 h 2275840"/>
              <a:gd name="connsiteX146" fmla="*/ 1181263 w 2064465"/>
              <a:gd name="connsiteY146" fmla="*/ 680720 h 2275840"/>
              <a:gd name="connsiteX147" fmla="*/ 1150783 w 2064465"/>
              <a:gd name="connsiteY147" fmla="*/ 721360 h 2275840"/>
              <a:gd name="connsiteX148" fmla="*/ 1130463 w 2064465"/>
              <a:gd name="connsiteY148" fmla="*/ 497840 h 2275840"/>
              <a:gd name="connsiteX149" fmla="*/ 1110143 w 2064465"/>
              <a:gd name="connsiteY149" fmla="*/ 457200 h 2275840"/>
              <a:gd name="connsiteX150" fmla="*/ 1089823 w 2064465"/>
              <a:gd name="connsiteY150" fmla="*/ 396240 h 2275840"/>
              <a:gd name="connsiteX151" fmla="*/ 1069503 w 2064465"/>
              <a:gd name="connsiteY151" fmla="*/ 365760 h 2275840"/>
              <a:gd name="connsiteX152" fmla="*/ 1028863 w 2064465"/>
              <a:gd name="connsiteY152" fmla="*/ 284480 h 2275840"/>
              <a:gd name="connsiteX153" fmla="*/ 1018703 w 2064465"/>
              <a:gd name="connsiteY153" fmla="*/ 233680 h 2275840"/>
              <a:gd name="connsiteX154" fmla="*/ 998383 w 2064465"/>
              <a:gd name="connsiteY154" fmla="*/ 203200 h 2275840"/>
              <a:gd name="connsiteX155" fmla="*/ 988223 w 2064465"/>
              <a:gd name="connsiteY155" fmla="*/ 172720 h 2275840"/>
              <a:gd name="connsiteX156" fmla="*/ 998383 w 2064465"/>
              <a:gd name="connsiteY156" fmla="*/ 132080 h 2275840"/>
              <a:gd name="connsiteX157" fmla="*/ 1039023 w 2064465"/>
              <a:gd name="connsiteY157" fmla="*/ 121920 h 2275840"/>
              <a:gd name="connsiteX158" fmla="*/ 1120303 w 2064465"/>
              <a:gd name="connsiteY158" fmla="*/ 111760 h 2275840"/>
              <a:gd name="connsiteX159" fmla="*/ 1191423 w 2064465"/>
              <a:gd name="connsiteY159" fmla="*/ 81280 h 2275840"/>
              <a:gd name="connsiteX160" fmla="*/ 1262543 w 2064465"/>
              <a:gd name="connsiteY160" fmla="*/ 91440 h 2275840"/>
              <a:gd name="connsiteX161" fmla="*/ 1293023 w 2064465"/>
              <a:gd name="connsiteY161" fmla="*/ 111760 h 2275840"/>
              <a:gd name="connsiteX162" fmla="*/ 1313343 w 2064465"/>
              <a:gd name="connsiteY162" fmla="*/ 142240 h 2275840"/>
              <a:gd name="connsiteX163" fmla="*/ 1364143 w 2064465"/>
              <a:gd name="connsiteY163" fmla="*/ 233680 h 2275840"/>
              <a:gd name="connsiteX164" fmla="*/ 1353983 w 2064465"/>
              <a:gd name="connsiteY164" fmla="*/ 294640 h 2275840"/>
              <a:gd name="connsiteX165" fmla="*/ 1293023 w 2064465"/>
              <a:gd name="connsiteY165" fmla="*/ 335280 h 2275840"/>
              <a:gd name="connsiteX166" fmla="*/ 1262543 w 2064465"/>
              <a:gd name="connsiteY166" fmla="*/ 345440 h 2275840"/>
              <a:gd name="connsiteX167" fmla="*/ 1201583 w 2064465"/>
              <a:gd name="connsiteY167" fmla="*/ 314960 h 2275840"/>
              <a:gd name="connsiteX168" fmla="*/ 1191423 w 2064465"/>
              <a:gd name="connsiteY168" fmla="*/ 284480 h 2275840"/>
              <a:gd name="connsiteX169" fmla="*/ 1191423 w 2064465"/>
              <a:gd name="connsiteY169" fmla="*/ 101600 h 2275840"/>
              <a:gd name="connsiteX170" fmla="*/ 1201583 w 2064465"/>
              <a:gd name="connsiteY170" fmla="*/ 60960 h 2275840"/>
              <a:gd name="connsiteX171" fmla="*/ 1262543 w 2064465"/>
              <a:gd name="connsiteY171" fmla="*/ 20320 h 2275840"/>
              <a:gd name="connsiteX172" fmla="*/ 1293023 w 2064465"/>
              <a:gd name="connsiteY172" fmla="*/ 0 h 2275840"/>
              <a:gd name="connsiteX173" fmla="*/ 1343823 w 2064465"/>
              <a:gd name="connsiteY173" fmla="*/ 10160 h 2275840"/>
              <a:gd name="connsiteX174" fmla="*/ 1384463 w 2064465"/>
              <a:gd name="connsiteY174" fmla="*/ 71120 h 2275840"/>
              <a:gd name="connsiteX175" fmla="*/ 1404783 w 2064465"/>
              <a:gd name="connsiteY175" fmla="*/ 101600 h 2275840"/>
              <a:gd name="connsiteX176" fmla="*/ 1425103 w 2064465"/>
              <a:gd name="connsiteY176" fmla="*/ 162560 h 2275840"/>
              <a:gd name="connsiteX177" fmla="*/ 1425103 w 2064465"/>
              <a:gd name="connsiteY177" fmla="*/ 325120 h 2275840"/>
              <a:gd name="connsiteX178" fmla="*/ 1414943 w 2064465"/>
              <a:gd name="connsiteY178" fmla="*/ 355600 h 2275840"/>
              <a:gd name="connsiteX179" fmla="*/ 1364143 w 2064465"/>
              <a:gd name="connsiteY179" fmla="*/ 416560 h 2275840"/>
              <a:gd name="connsiteX180" fmla="*/ 1343823 w 2064465"/>
              <a:gd name="connsiteY180" fmla="*/ 457200 h 2275840"/>
              <a:gd name="connsiteX181" fmla="*/ 1323503 w 2064465"/>
              <a:gd name="connsiteY181" fmla="*/ 487680 h 2275840"/>
              <a:gd name="connsiteX182" fmla="*/ 1313343 w 2064465"/>
              <a:gd name="connsiteY182" fmla="*/ 518160 h 2275840"/>
              <a:gd name="connsiteX183" fmla="*/ 1282863 w 2064465"/>
              <a:gd name="connsiteY183" fmla="*/ 548640 h 2275840"/>
              <a:gd name="connsiteX184" fmla="*/ 1221903 w 2064465"/>
              <a:gd name="connsiteY184" fmla="*/ 619760 h 2275840"/>
              <a:gd name="connsiteX185" fmla="*/ 1191423 w 2064465"/>
              <a:gd name="connsiteY185" fmla="*/ 670560 h 2275840"/>
              <a:gd name="connsiteX186" fmla="*/ 1160943 w 2064465"/>
              <a:gd name="connsiteY186" fmla="*/ 690880 h 2275840"/>
              <a:gd name="connsiteX187" fmla="*/ 1120303 w 2064465"/>
              <a:gd name="connsiteY187" fmla="*/ 741680 h 2275840"/>
              <a:gd name="connsiteX188" fmla="*/ 1089823 w 2064465"/>
              <a:gd name="connsiteY188" fmla="*/ 762000 h 2275840"/>
              <a:gd name="connsiteX189" fmla="*/ 1059343 w 2064465"/>
              <a:gd name="connsiteY189" fmla="*/ 802640 h 2275840"/>
              <a:gd name="connsiteX190" fmla="*/ 1028863 w 2064465"/>
              <a:gd name="connsiteY190" fmla="*/ 822960 h 2275840"/>
              <a:gd name="connsiteX191" fmla="*/ 988223 w 2064465"/>
              <a:gd name="connsiteY191" fmla="*/ 863600 h 2275840"/>
              <a:gd name="connsiteX192" fmla="*/ 937423 w 2064465"/>
              <a:gd name="connsiteY192" fmla="*/ 924560 h 2275840"/>
              <a:gd name="connsiteX193" fmla="*/ 927263 w 2064465"/>
              <a:gd name="connsiteY193" fmla="*/ 955040 h 2275840"/>
              <a:gd name="connsiteX194" fmla="*/ 937423 w 2064465"/>
              <a:gd name="connsiteY194" fmla="*/ 1036320 h 2275840"/>
              <a:gd name="connsiteX195" fmla="*/ 988223 w 2064465"/>
              <a:gd name="connsiteY195" fmla="*/ 1097280 h 2275840"/>
              <a:gd name="connsiteX196" fmla="*/ 1069503 w 2064465"/>
              <a:gd name="connsiteY196" fmla="*/ 1076960 h 2275840"/>
              <a:gd name="connsiteX197" fmla="*/ 1110143 w 2064465"/>
              <a:gd name="connsiteY197" fmla="*/ 1066800 h 2275840"/>
              <a:gd name="connsiteX198" fmla="*/ 1160943 w 2064465"/>
              <a:gd name="connsiteY198" fmla="*/ 1046480 h 2275840"/>
              <a:gd name="connsiteX199" fmla="*/ 1191423 w 2064465"/>
              <a:gd name="connsiteY199" fmla="*/ 1036320 h 2275840"/>
              <a:gd name="connsiteX200" fmla="*/ 1242223 w 2064465"/>
              <a:gd name="connsiteY200" fmla="*/ 1087120 h 2275840"/>
              <a:gd name="connsiteX201" fmla="*/ 1272703 w 2064465"/>
              <a:gd name="connsiteY201" fmla="*/ 1148080 h 2275840"/>
              <a:gd name="connsiteX202" fmla="*/ 1293023 w 2064465"/>
              <a:gd name="connsiteY202" fmla="*/ 1178560 h 2275840"/>
              <a:gd name="connsiteX203" fmla="*/ 1282863 w 2064465"/>
              <a:gd name="connsiteY203" fmla="*/ 1391920 h 2275840"/>
              <a:gd name="connsiteX204" fmla="*/ 1232063 w 2064465"/>
              <a:gd name="connsiteY204" fmla="*/ 1483360 h 2275840"/>
              <a:gd name="connsiteX205" fmla="*/ 1221903 w 2064465"/>
              <a:gd name="connsiteY205" fmla="*/ 1513840 h 2275840"/>
              <a:gd name="connsiteX206" fmla="*/ 1160943 w 2064465"/>
              <a:gd name="connsiteY206" fmla="*/ 1554480 h 2275840"/>
              <a:gd name="connsiteX207" fmla="*/ 1079663 w 2064465"/>
              <a:gd name="connsiteY207" fmla="*/ 1615440 h 2275840"/>
              <a:gd name="connsiteX208" fmla="*/ 1049183 w 2064465"/>
              <a:gd name="connsiteY208" fmla="*/ 1635760 h 2275840"/>
              <a:gd name="connsiteX209" fmla="*/ 988223 w 2064465"/>
              <a:gd name="connsiteY209" fmla="*/ 1656080 h 2275840"/>
              <a:gd name="connsiteX210" fmla="*/ 906943 w 2064465"/>
              <a:gd name="connsiteY210" fmla="*/ 1696720 h 2275840"/>
              <a:gd name="connsiteX211" fmla="*/ 856143 w 2064465"/>
              <a:gd name="connsiteY211" fmla="*/ 1706880 h 2275840"/>
              <a:gd name="connsiteX212" fmla="*/ 764703 w 2064465"/>
              <a:gd name="connsiteY212" fmla="*/ 1747520 h 2275840"/>
              <a:gd name="connsiteX213" fmla="*/ 744383 w 2064465"/>
              <a:gd name="connsiteY213" fmla="*/ 1778000 h 2275840"/>
              <a:gd name="connsiteX214" fmla="*/ 795183 w 2064465"/>
              <a:gd name="connsiteY214" fmla="*/ 1879600 h 2275840"/>
              <a:gd name="connsiteX215" fmla="*/ 815503 w 2064465"/>
              <a:gd name="connsiteY215" fmla="*/ 1940560 h 2275840"/>
              <a:gd name="connsiteX216" fmla="*/ 785023 w 2064465"/>
              <a:gd name="connsiteY216" fmla="*/ 2113280 h 2275840"/>
              <a:gd name="connsiteX217" fmla="*/ 754543 w 2064465"/>
              <a:gd name="connsiteY217" fmla="*/ 2143760 h 2275840"/>
              <a:gd name="connsiteX218" fmla="*/ 734223 w 2064465"/>
              <a:gd name="connsiteY218" fmla="*/ 2174240 h 2275840"/>
              <a:gd name="connsiteX219" fmla="*/ 703743 w 2064465"/>
              <a:gd name="connsiteY219" fmla="*/ 2184400 h 2275840"/>
              <a:gd name="connsiteX220" fmla="*/ 663103 w 2064465"/>
              <a:gd name="connsiteY220" fmla="*/ 2204720 h 2275840"/>
              <a:gd name="connsiteX221" fmla="*/ 612303 w 2064465"/>
              <a:gd name="connsiteY221" fmla="*/ 2235200 h 2275840"/>
              <a:gd name="connsiteX222" fmla="*/ 581823 w 2064465"/>
              <a:gd name="connsiteY222" fmla="*/ 2245360 h 2275840"/>
              <a:gd name="connsiteX223" fmla="*/ 510703 w 2064465"/>
              <a:gd name="connsiteY223" fmla="*/ 2275840 h 2275840"/>
              <a:gd name="connsiteX224" fmla="*/ 459903 w 2064465"/>
              <a:gd name="connsiteY224" fmla="*/ 2265680 h 2275840"/>
              <a:gd name="connsiteX225" fmla="*/ 429423 w 2064465"/>
              <a:gd name="connsiteY225" fmla="*/ 2204720 h 2275840"/>
              <a:gd name="connsiteX226" fmla="*/ 449743 w 2064465"/>
              <a:gd name="connsiteY226" fmla="*/ 2052320 h 2275840"/>
              <a:gd name="connsiteX227" fmla="*/ 470063 w 2064465"/>
              <a:gd name="connsiteY227" fmla="*/ 2021840 h 2275840"/>
              <a:gd name="connsiteX228" fmla="*/ 531023 w 2064465"/>
              <a:gd name="connsiteY228" fmla="*/ 1981200 h 2275840"/>
              <a:gd name="connsiteX229" fmla="*/ 561503 w 2064465"/>
              <a:gd name="connsiteY229" fmla="*/ 1971040 h 2275840"/>
              <a:gd name="connsiteX230" fmla="*/ 652943 w 2064465"/>
              <a:gd name="connsiteY230" fmla="*/ 1981200 h 2275840"/>
              <a:gd name="connsiteX231" fmla="*/ 673263 w 2064465"/>
              <a:gd name="connsiteY231" fmla="*/ 2011680 h 2275840"/>
              <a:gd name="connsiteX232" fmla="*/ 652943 w 2064465"/>
              <a:gd name="connsiteY232" fmla="*/ 208280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2064465" h="2275840">
                <a:moveTo>
                  <a:pt x="531023" y="1991360"/>
                </a:moveTo>
                <a:cubicBezTo>
                  <a:pt x="507316" y="1987973"/>
                  <a:pt x="478806" y="1995902"/>
                  <a:pt x="459903" y="1981200"/>
                </a:cubicBezTo>
                <a:cubicBezTo>
                  <a:pt x="442996" y="1968050"/>
                  <a:pt x="439583" y="1920240"/>
                  <a:pt x="439583" y="1920240"/>
                </a:cubicBezTo>
                <a:cubicBezTo>
                  <a:pt x="442970" y="1899920"/>
                  <a:pt x="430516" y="1866675"/>
                  <a:pt x="449743" y="1859280"/>
                </a:cubicBezTo>
                <a:cubicBezTo>
                  <a:pt x="564004" y="1815334"/>
                  <a:pt x="563581" y="1845194"/>
                  <a:pt x="581823" y="1899920"/>
                </a:cubicBezTo>
                <a:cubicBezTo>
                  <a:pt x="571663" y="1906693"/>
                  <a:pt x="563460" y="1918725"/>
                  <a:pt x="551343" y="1920240"/>
                </a:cubicBezTo>
                <a:cubicBezTo>
                  <a:pt x="511794" y="1925184"/>
                  <a:pt x="491669" y="1907379"/>
                  <a:pt x="470063" y="1879600"/>
                </a:cubicBezTo>
                <a:cubicBezTo>
                  <a:pt x="455070" y="1860323"/>
                  <a:pt x="442970" y="1838960"/>
                  <a:pt x="429423" y="1818640"/>
                </a:cubicBezTo>
                <a:cubicBezTo>
                  <a:pt x="422650" y="1808480"/>
                  <a:pt x="412964" y="1799744"/>
                  <a:pt x="409103" y="1788160"/>
                </a:cubicBezTo>
                <a:lnTo>
                  <a:pt x="398943" y="1757680"/>
                </a:lnTo>
                <a:cubicBezTo>
                  <a:pt x="412624" y="1675592"/>
                  <a:pt x="402589" y="1716263"/>
                  <a:pt x="429423" y="1635760"/>
                </a:cubicBezTo>
                <a:lnTo>
                  <a:pt x="439583" y="1605280"/>
                </a:lnTo>
                <a:cubicBezTo>
                  <a:pt x="442970" y="1595120"/>
                  <a:pt x="443802" y="1583711"/>
                  <a:pt x="449743" y="1574800"/>
                </a:cubicBezTo>
                <a:cubicBezTo>
                  <a:pt x="456516" y="1564640"/>
                  <a:pt x="464602" y="1555242"/>
                  <a:pt x="470063" y="1544320"/>
                </a:cubicBezTo>
                <a:cubicBezTo>
                  <a:pt x="474852" y="1534741"/>
                  <a:pt x="472650" y="1521413"/>
                  <a:pt x="480223" y="1513840"/>
                </a:cubicBezTo>
                <a:cubicBezTo>
                  <a:pt x="487796" y="1506267"/>
                  <a:pt x="500859" y="1507899"/>
                  <a:pt x="510703" y="1503680"/>
                </a:cubicBezTo>
                <a:cubicBezTo>
                  <a:pt x="524624" y="1497714"/>
                  <a:pt x="537796" y="1490133"/>
                  <a:pt x="551343" y="1483360"/>
                </a:cubicBezTo>
                <a:cubicBezTo>
                  <a:pt x="608916" y="1486747"/>
                  <a:pt x="666875" y="1486061"/>
                  <a:pt x="724063" y="1493520"/>
                </a:cubicBezTo>
                <a:cubicBezTo>
                  <a:pt x="758035" y="1497951"/>
                  <a:pt x="795109" y="1518883"/>
                  <a:pt x="825663" y="1534160"/>
                </a:cubicBezTo>
                <a:cubicBezTo>
                  <a:pt x="849370" y="1530773"/>
                  <a:pt x="876580" y="1536857"/>
                  <a:pt x="896783" y="1524000"/>
                </a:cubicBezTo>
                <a:cubicBezTo>
                  <a:pt x="917120" y="1511059"/>
                  <a:pt x="941209" y="1461243"/>
                  <a:pt x="947583" y="1432560"/>
                </a:cubicBezTo>
                <a:cubicBezTo>
                  <a:pt x="952052" y="1412450"/>
                  <a:pt x="954356" y="1391920"/>
                  <a:pt x="957743" y="1371600"/>
                </a:cubicBezTo>
                <a:cubicBezTo>
                  <a:pt x="954356" y="1263227"/>
                  <a:pt x="956116" y="1154570"/>
                  <a:pt x="947583" y="1046480"/>
                </a:cubicBezTo>
                <a:cubicBezTo>
                  <a:pt x="945897" y="1025127"/>
                  <a:pt x="939144" y="1003342"/>
                  <a:pt x="927263" y="985520"/>
                </a:cubicBezTo>
                <a:cubicBezTo>
                  <a:pt x="920490" y="975360"/>
                  <a:pt x="915577" y="963674"/>
                  <a:pt x="906943" y="955040"/>
                </a:cubicBezTo>
                <a:cubicBezTo>
                  <a:pt x="887248" y="935345"/>
                  <a:pt x="870773" y="932823"/>
                  <a:pt x="845983" y="924560"/>
                </a:cubicBezTo>
                <a:cubicBezTo>
                  <a:pt x="832436" y="927947"/>
                  <a:pt x="814430" y="924118"/>
                  <a:pt x="805343" y="934720"/>
                </a:cubicBezTo>
                <a:cubicBezTo>
                  <a:pt x="791404" y="950983"/>
                  <a:pt x="785023" y="995680"/>
                  <a:pt x="785023" y="995680"/>
                </a:cubicBezTo>
                <a:cubicBezTo>
                  <a:pt x="788410" y="1026160"/>
                  <a:pt x="787745" y="1057368"/>
                  <a:pt x="795183" y="1087120"/>
                </a:cubicBezTo>
                <a:cubicBezTo>
                  <a:pt x="798145" y="1098966"/>
                  <a:pt x="810693" y="1106377"/>
                  <a:pt x="815503" y="1117600"/>
                </a:cubicBezTo>
                <a:cubicBezTo>
                  <a:pt x="836763" y="1167207"/>
                  <a:pt x="810801" y="1149140"/>
                  <a:pt x="845983" y="1188720"/>
                </a:cubicBezTo>
                <a:cubicBezTo>
                  <a:pt x="865075" y="1210198"/>
                  <a:pt x="891003" y="1225770"/>
                  <a:pt x="906943" y="1249680"/>
                </a:cubicBezTo>
                <a:cubicBezTo>
                  <a:pt x="933204" y="1289071"/>
                  <a:pt x="915679" y="1276299"/>
                  <a:pt x="957743" y="1290320"/>
                </a:cubicBezTo>
                <a:cubicBezTo>
                  <a:pt x="983280" y="1366932"/>
                  <a:pt x="945862" y="1275468"/>
                  <a:pt x="998383" y="1341120"/>
                </a:cubicBezTo>
                <a:cubicBezTo>
                  <a:pt x="1005073" y="1349483"/>
                  <a:pt x="1003754" y="1362021"/>
                  <a:pt x="1008543" y="1371600"/>
                </a:cubicBezTo>
                <a:cubicBezTo>
                  <a:pt x="1014004" y="1382522"/>
                  <a:pt x="1022090" y="1391920"/>
                  <a:pt x="1028863" y="1402080"/>
                </a:cubicBezTo>
                <a:cubicBezTo>
                  <a:pt x="1025476" y="1469813"/>
                  <a:pt x="1027475" y="1538032"/>
                  <a:pt x="1018703" y="1605280"/>
                </a:cubicBezTo>
                <a:cubicBezTo>
                  <a:pt x="1016730" y="1620409"/>
                  <a:pt x="976050" y="1659256"/>
                  <a:pt x="967903" y="1666240"/>
                </a:cubicBezTo>
                <a:cubicBezTo>
                  <a:pt x="954057" y="1678108"/>
                  <a:pt x="874532" y="1735303"/>
                  <a:pt x="866303" y="1737360"/>
                </a:cubicBezTo>
                <a:cubicBezTo>
                  <a:pt x="852756" y="1740747"/>
                  <a:pt x="838738" y="1742617"/>
                  <a:pt x="825663" y="1747520"/>
                </a:cubicBezTo>
                <a:cubicBezTo>
                  <a:pt x="811482" y="1752838"/>
                  <a:pt x="799781" y="1764434"/>
                  <a:pt x="785023" y="1767840"/>
                </a:cubicBezTo>
                <a:cubicBezTo>
                  <a:pt x="755141" y="1774736"/>
                  <a:pt x="724063" y="1774613"/>
                  <a:pt x="693583" y="1778000"/>
                </a:cubicBezTo>
                <a:cubicBezTo>
                  <a:pt x="634887" y="1792674"/>
                  <a:pt x="618001" y="1801636"/>
                  <a:pt x="541183" y="1778000"/>
                </a:cubicBezTo>
                <a:cubicBezTo>
                  <a:pt x="526552" y="1773498"/>
                  <a:pt x="514524" y="1728504"/>
                  <a:pt x="510703" y="1717040"/>
                </a:cubicBezTo>
                <a:cubicBezTo>
                  <a:pt x="514090" y="1703493"/>
                  <a:pt x="513117" y="1688018"/>
                  <a:pt x="520863" y="1676400"/>
                </a:cubicBezTo>
                <a:cubicBezTo>
                  <a:pt x="528043" y="1665630"/>
                  <a:pt x="584952" y="1639276"/>
                  <a:pt x="591983" y="1635760"/>
                </a:cubicBezTo>
                <a:cubicBezTo>
                  <a:pt x="636815" y="1646968"/>
                  <a:pt x="679439" y="1642813"/>
                  <a:pt x="703743" y="1686560"/>
                </a:cubicBezTo>
                <a:cubicBezTo>
                  <a:pt x="714145" y="1705284"/>
                  <a:pt x="724063" y="1747520"/>
                  <a:pt x="724063" y="1747520"/>
                </a:cubicBezTo>
                <a:cubicBezTo>
                  <a:pt x="720676" y="1781387"/>
                  <a:pt x="721556" y="1815956"/>
                  <a:pt x="713903" y="1849120"/>
                </a:cubicBezTo>
                <a:cubicBezTo>
                  <a:pt x="704967" y="1887842"/>
                  <a:pt x="689972" y="1876325"/>
                  <a:pt x="663103" y="1889760"/>
                </a:cubicBezTo>
                <a:cubicBezTo>
                  <a:pt x="561067" y="1940778"/>
                  <a:pt x="716668" y="1876963"/>
                  <a:pt x="591983" y="1930400"/>
                </a:cubicBezTo>
                <a:cubicBezTo>
                  <a:pt x="571577" y="1939145"/>
                  <a:pt x="541486" y="1945564"/>
                  <a:pt x="520863" y="1950720"/>
                </a:cubicBezTo>
                <a:cubicBezTo>
                  <a:pt x="510703" y="1957493"/>
                  <a:pt x="501606" y="1966230"/>
                  <a:pt x="490383" y="1971040"/>
                </a:cubicBezTo>
                <a:cubicBezTo>
                  <a:pt x="477548" y="1976541"/>
                  <a:pt x="463169" y="1977364"/>
                  <a:pt x="449743" y="1981200"/>
                </a:cubicBezTo>
                <a:cubicBezTo>
                  <a:pt x="347713" y="2010351"/>
                  <a:pt x="505670" y="1969758"/>
                  <a:pt x="378623" y="2001520"/>
                </a:cubicBezTo>
                <a:cubicBezTo>
                  <a:pt x="325593" y="2036873"/>
                  <a:pt x="369313" y="2013749"/>
                  <a:pt x="287183" y="2032000"/>
                </a:cubicBezTo>
                <a:cubicBezTo>
                  <a:pt x="227906" y="2045173"/>
                  <a:pt x="285240" y="2037187"/>
                  <a:pt x="226223" y="2062480"/>
                </a:cubicBezTo>
                <a:cubicBezTo>
                  <a:pt x="213388" y="2067981"/>
                  <a:pt x="199130" y="2069253"/>
                  <a:pt x="185583" y="2072640"/>
                </a:cubicBezTo>
                <a:cubicBezTo>
                  <a:pt x="169496" y="2048509"/>
                  <a:pt x="152479" y="2040360"/>
                  <a:pt x="175423" y="2011680"/>
                </a:cubicBezTo>
                <a:cubicBezTo>
                  <a:pt x="183051" y="2002145"/>
                  <a:pt x="195183" y="1997207"/>
                  <a:pt x="205903" y="1991360"/>
                </a:cubicBezTo>
                <a:cubicBezTo>
                  <a:pt x="232496" y="1976855"/>
                  <a:pt x="287183" y="1950720"/>
                  <a:pt x="287183" y="1950720"/>
                </a:cubicBezTo>
                <a:cubicBezTo>
                  <a:pt x="314276" y="1954107"/>
                  <a:pt x="346095" y="1945222"/>
                  <a:pt x="368463" y="1960880"/>
                </a:cubicBezTo>
                <a:cubicBezTo>
                  <a:pt x="386010" y="1973163"/>
                  <a:pt x="388783" y="2021840"/>
                  <a:pt x="388783" y="2021840"/>
                </a:cubicBezTo>
                <a:cubicBezTo>
                  <a:pt x="382010" y="2032000"/>
                  <a:pt x="377097" y="2043686"/>
                  <a:pt x="368463" y="2052320"/>
                </a:cubicBezTo>
                <a:cubicBezTo>
                  <a:pt x="359829" y="2060954"/>
                  <a:pt x="349141" y="2067681"/>
                  <a:pt x="337983" y="2072640"/>
                </a:cubicBezTo>
                <a:cubicBezTo>
                  <a:pt x="300503" y="2089298"/>
                  <a:pt x="232645" y="2104055"/>
                  <a:pt x="195743" y="2113280"/>
                </a:cubicBezTo>
                <a:cubicBezTo>
                  <a:pt x="182196" y="2116667"/>
                  <a:pt x="168877" y="2121144"/>
                  <a:pt x="155103" y="2123440"/>
                </a:cubicBezTo>
                <a:lnTo>
                  <a:pt x="33183" y="2143760"/>
                </a:lnTo>
                <a:cubicBezTo>
                  <a:pt x="23023" y="2150533"/>
                  <a:pt x="-9508" y="2164080"/>
                  <a:pt x="2703" y="2164080"/>
                </a:cubicBezTo>
                <a:cubicBezTo>
                  <a:pt x="24122" y="2164080"/>
                  <a:pt x="42409" y="2146417"/>
                  <a:pt x="63663" y="2143760"/>
                </a:cubicBezTo>
                <a:lnTo>
                  <a:pt x="144943" y="2133600"/>
                </a:lnTo>
                <a:cubicBezTo>
                  <a:pt x="155103" y="2130213"/>
                  <a:pt x="164968" y="2125763"/>
                  <a:pt x="175423" y="2123440"/>
                </a:cubicBezTo>
                <a:cubicBezTo>
                  <a:pt x="204155" y="2117055"/>
                  <a:pt x="247580" y="2114161"/>
                  <a:pt x="277023" y="2103120"/>
                </a:cubicBezTo>
                <a:cubicBezTo>
                  <a:pt x="373170" y="2067065"/>
                  <a:pt x="257135" y="2094906"/>
                  <a:pt x="368463" y="2072640"/>
                </a:cubicBezTo>
                <a:cubicBezTo>
                  <a:pt x="455814" y="2014406"/>
                  <a:pt x="345295" y="2084224"/>
                  <a:pt x="429423" y="2042160"/>
                </a:cubicBezTo>
                <a:cubicBezTo>
                  <a:pt x="440345" y="2036699"/>
                  <a:pt x="448981" y="2027301"/>
                  <a:pt x="459903" y="2021840"/>
                </a:cubicBezTo>
                <a:cubicBezTo>
                  <a:pt x="469482" y="2017051"/>
                  <a:pt x="480804" y="2016469"/>
                  <a:pt x="490383" y="2011680"/>
                </a:cubicBezTo>
                <a:cubicBezTo>
                  <a:pt x="501305" y="2006219"/>
                  <a:pt x="510261" y="1997418"/>
                  <a:pt x="520863" y="1991360"/>
                </a:cubicBezTo>
                <a:cubicBezTo>
                  <a:pt x="534013" y="1983846"/>
                  <a:pt x="548516" y="1978832"/>
                  <a:pt x="561503" y="1971040"/>
                </a:cubicBezTo>
                <a:cubicBezTo>
                  <a:pt x="582444" y="1958475"/>
                  <a:pt x="598771" y="1936323"/>
                  <a:pt x="622463" y="1930400"/>
                </a:cubicBezTo>
                <a:lnTo>
                  <a:pt x="663103" y="1920240"/>
                </a:lnTo>
                <a:cubicBezTo>
                  <a:pt x="738779" y="1869789"/>
                  <a:pt x="645834" y="1934631"/>
                  <a:pt x="724063" y="1869440"/>
                </a:cubicBezTo>
                <a:cubicBezTo>
                  <a:pt x="733444" y="1861623"/>
                  <a:pt x="744383" y="1855893"/>
                  <a:pt x="754543" y="1849120"/>
                </a:cubicBezTo>
                <a:cubicBezTo>
                  <a:pt x="784247" y="1859021"/>
                  <a:pt x="839073" y="1866190"/>
                  <a:pt x="774863" y="1930400"/>
                </a:cubicBezTo>
                <a:cubicBezTo>
                  <a:pt x="755116" y="1950147"/>
                  <a:pt x="693583" y="1950720"/>
                  <a:pt x="693583" y="1950720"/>
                </a:cubicBezTo>
                <a:cubicBezTo>
                  <a:pt x="676650" y="1947333"/>
                  <a:pt x="656049" y="1951615"/>
                  <a:pt x="642783" y="1940560"/>
                </a:cubicBezTo>
                <a:cubicBezTo>
                  <a:pt x="617977" y="1919889"/>
                  <a:pt x="642704" y="1850662"/>
                  <a:pt x="652943" y="1838960"/>
                </a:cubicBezTo>
                <a:cubicBezTo>
                  <a:pt x="664953" y="1825235"/>
                  <a:pt x="687431" y="1826796"/>
                  <a:pt x="703743" y="1818640"/>
                </a:cubicBezTo>
                <a:cubicBezTo>
                  <a:pt x="773507" y="1783758"/>
                  <a:pt x="687013" y="1807762"/>
                  <a:pt x="785023" y="1788160"/>
                </a:cubicBezTo>
                <a:cubicBezTo>
                  <a:pt x="859530" y="1791547"/>
                  <a:pt x="934896" y="1786537"/>
                  <a:pt x="1008543" y="1798320"/>
                </a:cubicBezTo>
                <a:cubicBezTo>
                  <a:pt x="1022731" y="1800590"/>
                  <a:pt x="1035076" y="1814984"/>
                  <a:pt x="1039023" y="1828800"/>
                </a:cubicBezTo>
                <a:cubicBezTo>
                  <a:pt x="1042859" y="1842226"/>
                  <a:pt x="1032250" y="1855893"/>
                  <a:pt x="1028863" y="1869440"/>
                </a:cubicBezTo>
                <a:cubicBezTo>
                  <a:pt x="1010431" y="1857152"/>
                  <a:pt x="968358" y="1842924"/>
                  <a:pt x="1008543" y="1808480"/>
                </a:cubicBezTo>
                <a:cubicBezTo>
                  <a:pt x="1024806" y="1794541"/>
                  <a:pt x="1069503" y="1788160"/>
                  <a:pt x="1069503" y="1788160"/>
                </a:cubicBezTo>
                <a:cubicBezTo>
                  <a:pt x="1079069" y="1790551"/>
                  <a:pt x="1128697" y="1801855"/>
                  <a:pt x="1140623" y="1808480"/>
                </a:cubicBezTo>
                <a:cubicBezTo>
                  <a:pt x="1161971" y="1820340"/>
                  <a:pt x="1201583" y="1849120"/>
                  <a:pt x="1201583" y="1849120"/>
                </a:cubicBezTo>
                <a:cubicBezTo>
                  <a:pt x="1204970" y="1835573"/>
                  <a:pt x="1198908" y="1813981"/>
                  <a:pt x="1211743" y="1808480"/>
                </a:cubicBezTo>
                <a:cubicBezTo>
                  <a:pt x="1262215" y="1786849"/>
                  <a:pt x="1274632" y="1821534"/>
                  <a:pt x="1293023" y="1849120"/>
                </a:cubicBezTo>
                <a:cubicBezTo>
                  <a:pt x="1289636" y="1859280"/>
                  <a:pt x="1293573" y="1879600"/>
                  <a:pt x="1282863" y="1879600"/>
                </a:cubicBezTo>
                <a:cubicBezTo>
                  <a:pt x="1272153" y="1879600"/>
                  <a:pt x="1277492" y="1858699"/>
                  <a:pt x="1272703" y="1849120"/>
                </a:cubicBezTo>
                <a:cubicBezTo>
                  <a:pt x="1233312" y="1770338"/>
                  <a:pt x="1267760" y="1864772"/>
                  <a:pt x="1242223" y="1788160"/>
                </a:cubicBezTo>
                <a:cubicBezTo>
                  <a:pt x="1245610" y="1750907"/>
                  <a:pt x="1222733" y="1699207"/>
                  <a:pt x="1252383" y="1676400"/>
                </a:cubicBezTo>
                <a:cubicBezTo>
                  <a:pt x="1295599" y="1643157"/>
                  <a:pt x="1359086" y="1685296"/>
                  <a:pt x="1404783" y="1696720"/>
                </a:cubicBezTo>
                <a:cubicBezTo>
                  <a:pt x="1421536" y="1700908"/>
                  <a:pt x="1438923" y="1702336"/>
                  <a:pt x="1455583" y="1706880"/>
                </a:cubicBezTo>
                <a:cubicBezTo>
                  <a:pt x="1476247" y="1712516"/>
                  <a:pt x="1516543" y="1727200"/>
                  <a:pt x="1516543" y="1727200"/>
                </a:cubicBezTo>
                <a:cubicBezTo>
                  <a:pt x="1519930" y="1737360"/>
                  <a:pt x="1521914" y="1748101"/>
                  <a:pt x="1526703" y="1757680"/>
                </a:cubicBezTo>
                <a:cubicBezTo>
                  <a:pt x="1532164" y="1768602"/>
                  <a:pt x="1549030" y="1776115"/>
                  <a:pt x="1547023" y="1788160"/>
                </a:cubicBezTo>
                <a:cubicBezTo>
                  <a:pt x="1541759" y="1819741"/>
                  <a:pt x="1496381" y="1823681"/>
                  <a:pt x="1475903" y="1828800"/>
                </a:cubicBezTo>
                <a:cubicBezTo>
                  <a:pt x="1455583" y="1825413"/>
                  <a:pt x="1431706" y="1830614"/>
                  <a:pt x="1414943" y="1818640"/>
                </a:cubicBezTo>
                <a:cubicBezTo>
                  <a:pt x="1396671" y="1805589"/>
                  <a:pt x="1406897" y="1736855"/>
                  <a:pt x="1414943" y="1727200"/>
                </a:cubicBezTo>
                <a:cubicBezTo>
                  <a:pt x="1423882" y="1716473"/>
                  <a:pt x="1442157" y="1720876"/>
                  <a:pt x="1455583" y="1717040"/>
                </a:cubicBezTo>
                <a:cubicBezTo>
                  <a:pt x="1465881" y="1714098"/>
                  <a:pt x="1475903" y="1710267"/>
                  <a:pt x="1486063" y="1706880"/>
                </a:cubicBezTo>
                <a:lnTo>
                  <a:pt x="1719743" y="1717040"/>
                </a:lnTo>
                <a:cubicBezTo>
                  <a:pt x="1769986" y="1720085"/>
                  <a:pt x="1831261" y="1727152"/>
                  <a:pt x="1882303" y="1737360"/>
                </a:cubicBezTo>
                <a:cubicBezTo>
                  <a:pt x="1914197" y="1743739"/>
                  <a:pt x="1924373" y="1747997"/>
                  <a:pt x="1953423" y="1757680"/>
                </a:cubicBezTo>
                <a:cubicBezTo>
                  <a:pt x="1987290" y="1754293"/>
                  <a:pt x="2030956" y="1771587"/>
                  <a:pt x="2055023" y="1747520"/>
                </a:cubicBezTo>
                <a:cubicBezTo>
                  <a:pt x="2074330" y="1728213"/>
                  <a:pt x="2060521" y="1688608"/>
                  <a:pt x="2044863" y="1666240"/>
                </a:cubicBezTo>
                <a:cubicBezTo>
                  <a:pt x="2032580" y="1648693"/>
                  <a:pt x="1983903" y="1645920"/>
                  <a:pt x="1983903" y="1645920"/>
                </a:cubicBezTo>
                <a:cubicBezTo>
                  <a:pt x="1933103" y="1649307"/>
                  <a:pt x="1882104" y="1650458"/>
                  <a:pt x="1831503" y="1656080"/>
                </a:cubicBezTo>
                <a:cubicBezTo>
                  <a:pt x="1820859" y="1657263"/>
                  <a:pt x="1811413" y="1663643"/>
                  <a:pt x="1801023" y="1666240"/>
                </a:cubicBezTo>
                <a:cubicBezTo>
                  <a:pt x="1784270" y="1670428"/>
                  <a:pt x="1766883" y="1671856"/>
                  <a:pt x="1750223" y="1676400"/>
                </a:cubicBezTo>
                <a:cubicBezTo>
                  <a:pt x="1729559" y="1682036"/>
                  <a:pt x="1709583" y="1689947"/>
                  <a:pt x="1689263" y="1696720"/>
                </a:cubicBezTo>
                <a:lnTo>
                  <a:pt x="1658783" y="1706880"/>
                </a:lnTo>
                <a:cubicBezTo>
                  <a:pt x="1648623" y="1703493"/>
                  <a:pt x="1637882" y="1701509"/>
                  <a:pt x="1628303" y="1696720"/>
                </a:cubicBezTo>
                <a:cubicBezTo>
                  <a:pt x="1568064" y="1666600"/>
                  <a:pt x="1559685" y="1647588"/>
                  <a:pt x="1496223" y="1605280"/>
                </a:cubicBezTo>
                <a:lnTo>
                  <a:pt x="1465743" y="1584960"/>
                </a:lnTo>
                <a:cubicBezTo>
                  <a:pt x="1452239" y="1564704"/>
                  <a:pt x="1412639" y="1520360"/>
                  <a:pt x="1455583" y="1493520"/>
                </a:cubicBezTo>
                <a:cubicBezTo>
                  <a:pt x="1475890" y="1480828"/>
                  <a:pt x="1502996" y="1500293"/>
                  <a:pt x="1526703" y="1503680"/>
                </a:cubicBezTo>
                <a:cubicBezTo>
                  <a:pt x="1461614" y="1547072"/>
                  <a:pt x="1489164" y="1537696"/>
                  <a:pt x="1353983" y="1513840"/>
                </a:cubicBezTo>
                <a:cubicBezTo>
                  <a:pt x="1341958" y="1511718"/>
                  <a:pt x="1334726" y="1498330"/>
                  <a:pt x="1323503" y="1493520"/>
                </a:cubicBezTo>
                <a:cubicBezTo>
                  <a:pt x="1310668" y="1488019"/>
                  <a:pt x="1296410" y="1486747"/>
                  <a:pt x="1282863" y="1483360"/>
                </a:cubicBezTo>
                <a:cubicBezTo>
                  <a:pt x="1210285" y="1434974"/>
                  <a:pt x="1245595" y="1448643"/>
                  <a:pt x="1181263" y="1432560"/>
                </a:cubicBezTo>
                <a:cubicBezTo>
                  <a:pt x="1107003" y="1383054"/>
                  <a:pt x="1200376" y="1443482"/>
                  <a:pt x="1110143" y="1391920"/>
                </a:cubicBezTo>
                <a:cubicBezTo>
                  <a:pt x="1099541" y="1385862"/>
                  <a:pt x="1089823" y="1378373"/>
                  <a:pt x="1079663" y="1371600"/>
                </a:cubicBezTo>
                <a:cubicBezTo>
                  <a:pt x="1059256" y="1340989"/>
                  <a:pt x="1054492" y="1336573"/>
                  <a:pt x="1039023" y="1300480"/>
                </a:cubicBezTo>
                <a:cubicBezTo>
                  <a:pt x="1034804" y="1290636"/>
                  <a:pt x="1032250" y="1280160"/>
                  <a:pt x="1028863" y="1270000"/>
                </a:cubicBezTo>
                <a:cubicBezTo>
                  <a:pt x="1032250" y="1202267"/>
                  <a:pt x="1026216" y="1133398"/>
                  <a:pt x="1039023" y="1066800"/>
                </a:cubicBezTo>
                <a:cubicBezTo>
                  <a:pt x="1048570" y="1017154"/>
                  <a:pt x="1088197" y="1002879"/>
                  <a:pt x="1120303" y="975360"/>
                </a:cubicBezTo>
                <a:cubicBezTo>
                  <a:pt x="1168734" y="933848"/>
                  <a:pt x="1129417" y="952002"/>
                  <a:pt x="1181263" y="934720"/>
                </a:cubicBezTo>
                <a:cubicBezTo>
                  <a:pt x="1188036" y="924560"/>
                  <a:pt x="1192949" y="912874"/>
                  <a:pt x="1201583" y="904240"/>
                </a:cubicBezTo>
                <a:cubicBezTo>
                  <a:pt x="1210217" y="895606"/>
                  <a:pt x="1222682" y="891737"/>
                  <a:pt x="1232063" y="883920"/>
                </a:cubicBezTo>
                <a:cubicBezTo>
                  <a:pt x="1243101" y="874722"/>
                  <a:pt x="1252383" y="863600"/>
                  <a:pt x="1262543" y="853440"/>
                </a:cubicBezTo>
                <a:cubicBezTo>
                  <a:pt x="1265930" y="843280"/>
                  <a:pt x="1266013" y="831323"/>
                  <a:pt x="1272703" y="822960"/>
                </a:cubicBezTo>
                <a:cubicBezTo>
                  <a:pt x="1280331" y="813425"/>
                  <a:pt x="1300788" y="814614"/>
                  <a:pt x="1303183" y="802640"/>
                </a:cubicBezTo>
                <a:cubicBezTo>
                  <a:pt x="1310195" y="767582"/>
                  <a:pt x="1299812" y="717989"/>
                  <a:pt x="1272703" y="690880"/>
                </a:cubicBezTo>
                <a:cubicBezTo>
                  <a:pt x="1264069" y="682246"/>
                  <a:pt x="1252383" y="677333"/>
                  <a:pt x="1242223" y="670560"/>
                </a:cubicBezTo>
                <a:cubicBezTo>
                  <a:pt x="1221903" y="673947"/>
                  <a:pt x="1199271" y="670716"/>
                  <a:pt x="1181263" y="680720"/>
                </a:cubicBezTo>
                <a:cubicBezTo>
                  <a:pt x="1166461" y="688944"/>
                  <a:pt x="1150783" y="721360"/>
                  <a:pt x="1150783" y="721360"/>
                </a:cubicBezTo>
                <a:cubicBezTo>
                  <a:pt x="1149853" y="705544"/>
                  <a:pt x="1148866" y="553050"/>
                  <a:pt x="1130463" y="497840"/>
                </a:cubicBezTo>
                <a:cubicBezTo>
                  <a:pt x="1125674" y="483472"/>
                  <a:pt x="1115768" y="471262"/>
                  <a:pt x="1110143" y="457200"/>
                </a:cubicBezTo>
                <a:cubicBezTo>
                  <a:pt x="1102188" y="437313"/>
                  <a:pt x="1101704" y="414062"/>
                  <a:pt x="1089823" y="396240"/>
                </a:cubicBezTo>
                <a:cubicBezTo>
                  <a:pt x="1083050" y="386080"/>
                  <a:pt x="1075350" y="376480"/>
                  <a:pt x="1069503" y="365760"/>
                </a:cubicBezTo>
                <a:cubicBezTo>
                  <a:pt x="1054998" y="339167"/>
                  <a:pt x="1028863" y="284480"/>
                  <a:pt x="1028863" y="284480"/>
                </a:cubicBezTo>
                <a:cubicBezTo>
                  <a:pt x="1025476" y="267547"/>
                  <a:pt x="1024766" y="249849"/>
                  <a:pt x="1018703" y="233680"/>
                </a:cubicBezTo>
                <a:cubicBezTo>
                  <a:pt x="1014416" y="222247"/>
                  <a:pt x="1003844" y="214122"/>
                  <a:pt x="998383" y="203200"/>
                </a:cubicBezTo>
                <a:cubicBezTo>
                  <a:pt x="993594" y="193621"/>
                  <a:pt x="991610" y="182880"/>
                  <a:pt x="988223" y="172720"/>
                </a:cubicBezTo>
                <a:cubicBezTo>
                  <a:pt x="991610" y="159173"/>
                  <a:pt x="988509" y="141954"/>
                  <a:pt x="998383" y="132080"/>
                </a:cubicBezTo>
                <a:cubicBezTo>
                  <a:pt x="1008257" y="122206"/>
                  <a:pt x="1025249" y="124216"/>
                  <a:pt x="1039023" y="121920"/>
                </a:cubicBezTo>
                <a:cubicBezTo>
                  <a:pt x="1065956" y="117431"/>
                  <a:pt x="1093210" y="115147"/>
                  <a:pt x="1120303" y="111760"/>
                </a:cubicBezTo>
                <a:cubicBezTo>
                  <a:pt x="1128238" y="107792"/>
                  <a:pt x="1176474" y="81280"/>
                  <a:pt x="1191423" y="81280"/>
                </a:cubicBezTo>
                <a:cubicBezTo>
                  <a:pt x="1215370" y="81280"/>
                  <a:pt x="1238836" y="88053"/>
                  <a:pt x="1262543" y="91440"/>
                </a:cubicBezTo>
                <a:cubicBezTo>
                  <a:pt x="1272703" y="98213"/>
                  <a:pt x="1284389" y="103126"/>
                  <a:pt x="1293023" y="111760"/>
                </a:cubicBezTo>
                <a:cubicBezTo>
                  <a:pt x="1301657" y="120394"/>
                  <a:pt x="1306871" y="131885"/>
                  <a:pt x="1313343" y="142240"/>
                </a:cubicBezTo>
                <a:cubicBezTo>
                  <a:pt x="1345237" y="193270"/>
                  <a:pt x="1339884" y="185162"/>
                  <a:pt x="1364143" y="233680"/>
                </a:cubicBezTo>
                <a:cubicBezTo>
                  <a:pt x="1360756" y="254000"/>
                  <a:pt x="1360497" y="275097"/>
                  <a:pt x="1353983" y="294640"/>
                </a:cubicBezTo>
                <a:cubicBezTo>
                  <a:pt x="1340823" y="334119"/>
                  <a:pt x="1328464" y="325154"/>
                  <a:pt x="1293023" y="335280"/>
                </a:cubicBezTo>
                <a:cubicBezTo>
                  <a:pt x="1282725" y="338222"/>
                  <a:pt x="1272703" y="342053"/>
                  <a:pt x="1262543" y="345440"/>
                </a:cubicBezTo>
                <a:cubicBezTo>
                  <a:pt x="1242464" y="338747"/>
                  <a:pt x="1215907" y="332865"/>
                  <a:pt x="1201583" y="314960"/>
                </a:cubicBezTo>
                <a:cubicBezTo>
                  <a:pt x="1194893" y="306597"/>
                  <a:pt x="1194810" y="294640"/>
                  <a:pt x="1191423" y="284480"/>
                </a:cubicBezTo>
                <a:cubicBezTo>
                  <a:pt x="1180061" y="182225"/>
                  <a:pt x="1175691" y="203855"/>
                  <a:pt x="1191423" y="101600"/>
                </a:cubicBezTo>
                <a:cubicBezTo>
                  <a:pt x="1193546" y="87799"/>
                  <a:pt x="1192388" y="71469"/>
                  <a:pt x="1201583" y="60960"/>
                </a:cubicBezTo>
                <a:cubicBezTo>
                  <a:pt x="1217665" y="42581"/>
                  <a:pt x="1242223" y="33867"/>
                  <a:pt x="1262543" y="20320"/>
                </a:cubicBezTo>
                <a:lnTo>
                  <a:pt x="1293023" y="0"/>
                </a:lnTo>
                <a:cubicBezTo>
                  <a:pt x="1309956" y="3387"/>
                  <a:pt x="1328377" y="2437"/>
                  <a:pt x="1343823" y="10160"/>
                </a:cubicBezTo>
                <a:cubicBezTo>
                  <a:pt x="1382343" y="29420"/>
                  <a:pt x="1369411" y="41016"/>
                  <a:pt x="1384463" y="71120"/>
                </a:cubicBezTo>
                <a:cubicBezTo>
                  <a:pt x="1389924" y="82042"/>
                  <a:pt x="1399824" y="90442"/>
                  <a:pt x="1404783" y="101600"/>
                </a:cubicBezTo>
                <a:cubicBezTo>
                  <a:pt x="1413482" y="121173"/>
                  <a:pt x="1425103" y="162560"/>
                  <a:pt x="1425103" y="162560"/>
                </a:cubicBezTo>
                <a:cubicBezTo>
                  <a:pt x="1434620" y="257730"/>
                  <a:pt x="1442488" y="246886"/>
                  <a:pt x="1425103" y="325120"/>
                </a:cubicBezTo>
                <a:cubicBezTo>
                  <a:pt x="1422780" y="335575"/>
                  <a:pt x="1419732" y="346021"/>
                  <a:pt x="1414943" y="355600"/>
                </a:cubicBezTo>
                <a:cubicBezTo>
                  <a:pt x="1388067" y="409351"/>
                  <a:pt x="1401593" y="364130"/>
                  <a:pt x="1364143" y="416560"/>
                </a:cubicBezTo>
                <a:cubicBezTo>
                  <a:pt x="1355340" y="428885"/>
                  <a:pt x="1351337" y="444050"/>
                  <a:pt x="1343823" y="457200"/>
                </a:cubicBezTo>
                <a:cubicBezTo>
                  <a:pt x="1337765" y="467802"/>
                  <a:pt x="1328964" y="476758"/>
                  <a:pt x="1323503" y="487680"/>
                </a:cubicBezTo>
                <a:cubicBezTo>
                  <a:pt x="1318714" y="497259"/>
                  <a:pt x="1319284" y="509249"/>
                  <a:pt x="1313343" y="518160"/>
                </a:cubicBezTo>
                <a:cubicBezTo>
                  <a:pt x="1305373" y="530115"/>
                  <a:pt x="1293023" y="538480"/>
                  <a:pt x="1282863" y="548640"/>
                </a:cubicBezTo>
                <a:cubicBezTo>
                  <a:pt x="1260781" y="614886"/>
                  <a:pt x="1291321" y="541665"/>
                  <a:pt x="1221903" y="619760"/>
                </a:cubicBezTo>
                <a:cubicBezTo>
                  <a:pt x="1208783" y="634519"/>
                  <a:pt x="1204274" y="655567"/>
                  <a:pt x="1191423" y="670560"/>
                </a:cubicBezTo>
                <a:cubicBezTo>
                  <a:pt x="1183476" y="679831"/>
                  <a:pt x="1169577" y="682246"/>
                  <a:pt x="1160943" y="690880"/>
                </a:cubicBezTo>
                <a:cubicBezTo>
                  <a:pt x="1145609" y="706214"/>
                  <a:pt x="1135637" y="726346"/>
                  <a:pt x="1120303" y="741680"/>
                </a:cubicBezTo>
                <a:cubicBezTo>
                  <a:pt x="1111669" y="750314"/>
                  <a:pt x="1098457" y="753366"/>
                  <a:pt x="1089823" y="762000"/>
                </a:cubicBezTo>
                <a:cubicBezTo>
                  <a:pt x="1077849" y="773974"/>
                  <a:pt x="1071317" y="790666"/>
                  <a:pt x="1059343" y="802640"/>
                </a:cubicBezTo>
                <a:cubicBezTo>
                  <a:pt x="1050709" y="811274"/>
                  <a:pt x="1038134" y="815013"/>
                  <a:pt x="1028863" y="822960"/>
                </a:cubicBezTo>
                <a:cubicBezTo>
                  <a:pt x="1014317" y="835428"/>
                  <a:pt x="1000691" y="849054"/>
                  <a:pt x="988223" y="863600"/>
                </a:cubicBezTo>
                <a:cubicBezTo>
                  <a:pt x="903353" y="962616"/>
                  <a:pt x="1043115" y="818868"/>
                  <a:pt x="937423" y="924560"/>
                </a:cubicBezTo>
                <a:cubicBezTo>
                  <a:pt x="934036" y="934720"/>
                  <a:pt x="927263" y="944330"/>
                  <a:pt x="927263" y="955040"/>
                </a:cubicBezTo>
                <a:cubicBezTo>
                  <a:pt x="927263" y="982344"/>
                  <a:pt x="930239" y="1009978"/>
                  <a:pt x="937423" y="1036320"/>
                </a:cubicBezTo>
                <a:cubicBezTo>
                  <a:pt x="942727" y="1055769"/>
                  <a:pt x="976156" y="1085213"/>
                  <a:pt x="988223" y="1097280"/>
                </a:cubicBezTo>
                <a:cubicBezTo>
                  <a:pt x="1091504" y="1076624"/>
                  <a:pt x="996606" y="1097788"/>
                  <a:pt x="1069503" y="1076960"/>
                </a:cubicBezTo>
                <a:cubicBezTo>
                  <a:pt x="1082929" y="1073124"/>
                  <a:pt x="1096896" y="1071216"/>
                  <a:pt x="1110143" y="1066800"/>
                </a:cubicBezTo>
                <a:cubicBezTo>
                  <a:pt x="1127445" y="1061033"/>
                  <a:pt x="1143866" y="1052884"/>
                  <a:pt x="1160943" y="1046480"/>
                </a:cubicBezTo>
                <a:cubicBezTo>
                  <a:pt x="1170971" y="1042720"/>
                  <a:pt x="1181263" y="1039707"/>
                  <a:pt x="1191423" y="1036320"/>
                </a:cubicBezTo>
                <a:cubicBezTo>
                  <a:pt x="1245610" y="1117600"/>
                  <a:pt x="1174490" y="1019387"/>
                  <a:pt x="1242223" y="1087120"/>
                </a:cubicBezTo>
                <a:cubicBezTo>
                  <a:pt x="1271340" y="1116237"/>
                  <a:pt x="1256176" y="1115026"/>
                  <a:pt x="1272703" y="1148080"/>
                </a:cubicBezTo>
                <a:cubicBezTo>
                  <a:pt x="1278164" y="1159002"/>
                  <a:pt x="1286250" y="1168400"/>
                  <a:pt x="1293023" y="1178560"/>
                </a:cubicBezTo>
                <a:cubicBezTo>
                  <a:pt x="1289636" y="1249680"/>
                  <a:pt x="1288776" y="1320965"/>
                  <a:pt x="1282863" y="1391920"/>
                </a:cubicBezTo>
                <a:cubicBezTo>
                  <a:pt x="1279459" y="1432774"/>
                  <a:pt x="1245628" y="1442665"/>
                  <a:pt x="1232063" y="1483360"/>
                </a:cubicBezTo>
                <a:cubicBezTo>
                  <a:pt x="1228676" y="1493520"/>
                  <a:pt x="1229476" y="1506267"/>
                  <a:pt x="1221903" y="1513840"/>
                </a:cubicBezTo>
                <a:cubicBezTo>
                  <a:pt x="1204634" y="1531109"/>
                  <a:pt x="1180480" y="1539827"/>
                  <a:pt x="1160943" y="1554480"/>
                </a:cubicBezTo>
                <a:cubicBezTo>
                  <a:pt x="1133850" y="1574800"/>
                  <a:pt x="1107842" y="1596654"/>
                  <a:pt x="1079663" y="1615440"/>
                </a:cubicBezTo>
                <a:cubicBezTo>
                  <a:pt x="1069503" y="1622213"/>
                  <a:pt x="1060341" y="1630801"/>
                  <a:pt x="1049183" y="1635760"/>
                </a:cubicBezTo>
                <a:cubicBezTo>
                  <a:pt x="1029610" y="1644459"/>
                  <a:pt x="1007796" y="1647381"/>
                  <a:pt x="988223" y="1656080"/>
                </a:cubicBezTo>
                <a:cubicBezTo>
                  <a:pt x="901132" y="1694787"/>
                  <a:pt x="1030968" y="1659512"/>
                  <a:pt x="906943" y="1696720"/>
                </a:cubicBezTo>
                <a:cubicBezTo>
                  <a:pt x="890403" y="1701682"/>
                  <a:pt x="872803" y="1702336"/>
                  <a:pt x="856143" y="1706880"/>
                </a:cubicBezTo>
                <a:cubicBezTo>
                  <a:pt x="794759" y="1723621"/>
                  <a:pt x="806642" y="1719560"/>
                  <a:pt x="764703" y="1747520"/>
                </a:cubicBezTo>
                <a:cubicBezTo>
                  <a:pt x="757930" y="1757680"/>
                  <a:pt x="746110" y="1765912"/>
                  <a:pt x="744383" y="1778000"/>
                </a:cubicBezTo>
                <a:cubicBezTo>
                  <a:pt x="738625" y="1818307"/>
                  <a:pt x="784997" y="1849041"/>
                  <a:pt x="795183" y="1879600"/>
                </a:cubicBezTo>
                <a:lnTo>
                  <a:pt x="815503" y="1940560"/>
                </a:lnTo>
                <a:cubicBezTo>
                  <a:pt x="814633" y="1950130"/>
                  <a:pt x="810742" y="2087561"/>
                  <a:pt x="785023" y="2113280"/>
                </a:cubicBezTo>
                <a:cubicBezTo>
                  <a:pt x="774863" y="2123440"/>
                  <a:pt x="763741" y="2132722"/>
                  <a:pt x="754543" y="2143760"/>
                </a:cubicBezTo>
                <a:cubicBezTo>
                  <a:pt x="746726" y="2153141"/>
                  <a:pt x="743758" y="2166612"/>
                  <a:pt x="734223" y="2174240"/>
                </a:cubicBezTo>
                <a:cubicBezTo>
                  <a:pt x="725860" y="2180930"/>
                  <a:pt x="713587" y="2180181"/>
                  <a:pt x="703743" y="2184400"/>
                </a:cubicBezTo>
                <a:cubicBezTo>
                  <a:pt x="689822" y="2190366"/>
                  <a:pt x="676343" y="2197365"/>
                  <a:pt x="663103" y="2204720"/>
                </a:cubicBezTo>
                <a:cubicBezTo>
                  <a:pt x="645841" y="2214310"/>
                  <a:pt x="629966" y="2226369"/>
                  <a:pt x="612303" y="2235200"/>
                </a:cubicBezTo>
                <a:cubicBezTo>
                  <a:pt x="602724" y="2239989"/>
                  <a:pt x="591667" y="2241141"/>
                  <a:pt x="581823" y="2245360"/>
                </a:cubicBezTo>
                <a:cubicBezTo>
                  <a:pt x="493940" y="2283024"/>
                  <a:pt x="582184" y="2252013"/>
                  <a:pt x="510703" y="2275840"/>
                </a:cubicBezTo>
                <a:cubicBezTo>
                  <a:pt x="493770" y="2272453"/>
                  <a:pt x="474896" y="2274248"/>
                  <a:pt x="459903" y="2265680"/>
                </a:cubicBezTo>
                <a:cubicBezTo>
                  <a:pt x="443683" y="2256412"/>
                  <a:pt x="434638" y="2220365"/>
                  <a:pt x="429423" y="2204720"/>
                </a:cubicBezTo>
                <a:cubicBezTo>
                  <a:pt x="431693" y="2177481"/>
                  <a:pt x="428993" y="2093821"/>
                  <a:pt x="449743" y="2052320"/>
                </a:cubicBezTo>
                <a:cubicBezTo>
                  <a:pt x="455204" y="2041398"/>
                  <a:pt x="460873" y="2029881"/>
                  <a:pt x="470063" y="2021840"/>
                </a:cubicBezTo>
                <a:cubicBezTo>
                  <a:pt x="488442" y="2005758"/>
                  <a:pt x="507855" y="1988923"/>
                  <a:pt x="531023" y="1981200"/>
                </a:cubicBezTo>
                <a:lnTo>
                  <a:pt x="561503" y="1971040"/>
                </a:lnTo>
                <a:cubicBezTo>
                  <a:pt x="591983" y="1974427"/>
                  <a:pt x="624122" y="1970720"/>
                  <a:pt x="652943" y="1981200"/>
                </a:cubicBezTo>
                <a:cubicBezTo>
                  <a:pt x="664419" y="1985373"/>
                  <a:pt x="671748" y="1999563"/>
                  <a:pt x="673263" y="2011680"/>
                </a:cubicBezTo>
                <a:cubicBezTo>
                  <a:pt x="676757" y="2039628"/>
                  <a:pt x="664187" y="2060312"/>
                  <a:pt x="652943" y="208280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98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1548" y="989201"/>
            <a:ext cx="9811936" cy="520377"/>
          </a:xfrm>
        </p:spPr>
        <p:txBody>
          <a:bodyPr/>
          <a:lstStyle/>
          <a:p>
            <a:r>
              <a:rPr lang="en-GB" dirty="0"/>
              <a:t>What it’s not</a:t>
            </a:r>
          </a:p>
        </p:txBody>
      </p:sp>
      <p:sp>
        <p:nvSpPr>
          <p:cNvPr id="3" name="Text Placeholder 2"/>
          <p:cNvSpPr>
            <a:spLocks noGrp="1"/>
          </p:cNvSpPr>
          <p:nvPr>
            <p:ph type="body" sz="quarter" idx="11"/>
          </p:nvPr>
        </p:nvSpPr>
        <p:spPr>
          <a:xfrm>
            <a:off x="771548" y="1926171"/>
            <a:ext cx="9811936" cy="324541"/>
          </a:xfrm>
        </p:spPr>
        <p:txBody>
          <a:bodyPr/>
          <a:lstStyle/>
          <a:p>
            <a:r>
              <a:rPr lang="en-GB" dirty="0"/>
              <a:t>“Have a lovely summer break”</a:t>
            </a:r>
          </a:p>
        </p:txBody>
      </p:sp>
      <p:sp>
        <p:nvSpPr>
          <p:cNvPr id="4" name="Text Placeholder 3"/>
          <p:cNvSpPr>
            <a:spLocks noGrp="1"/>
          </p:cNvSpPr>
          <p:nvPr>
            <p:ph type="body" sz="quarter" idx="12"/>
          </p:nvPr>
        </p:nvSpPr>
        <p:spPr/>
        <p:txBody>
          <a:bodyPr/>
          <a:lstStyle/>
          <a:p>
            <a:endParaRPr lang="en-GB"/>
          </a:p>
        </p:txBody>
      </p:sp>
      <p:pic>
        <p:nvPicPr>
          <p:cNvPr id="5" name="Picture 4"/>
          <p:cNvPicPr>
            <a:picLocks noChangeAspect="1"/>
          </p:cNvPicPr>
          <p:nvPr/>
        </p:nvPicPr>
        <p:blipFill>
          <a:blip r:embed="rId2"/>
          <a:stretch>
            <a:fillRect/>
          </a:stretch>
        </p:blipFill>
        <p:spPr>
          <a:xfrm>
            <a:off x="6297705" y="666471"/>
            <a:ext cx="5038165" cy="5038165"/>
          </a:xfrm>
          <a:prstGeom prst="rect">
            <a:avLst/>
          </a:prstGeom>
        </p:spPr>
      </p:pic>
      <p:pic>
        <p:nvPicPr>
          <p:cNvPr id="6" name="Picture 5"/>
          <p:cNvPicPr>
            <a:picLocks noChangeAspect="1"/>
          </p:cNvPicPr>
          <p:nvPr/>
        </p:nvPicPr>
        <p:blipFill>
          <a:blip r:embed="rId3"/>
          <a:stretch>
            <a:fillRect/>
          </a:stretch>
        </p:blipFill>
        <p:spPr>
          <a:xfrm>
            <a:off x="6021918" y="390684"/>
            <a:ext cx="5313952" cy="5313952"/>
          </a:xfrm>
          <a:prstGeom prst="rect">
            <a:avLst/>
          </a:prstGeom>
        </p:spPr>
      </p:pic>
    </p:spTree>
    <p:extLst>
      <p:ext uri="{BB962C8B-B14F-4D97-AF65-F5344CB8AC3E}">
        <p14:creationId xmlns:p14="http://schemas.microsoft.com/office/powerpoint/2010/main" val="28354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77AF-9201-8CDC-04BF-E8FB41A45E4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15CCC82-2199-18AD-A56E-D64CFF8248B2}"/>
              </a:ext>
            </a:extLst>
          </p:cNvPr>
          <p:cNvSpPr>
            <a:spLocks noGrp="1"/>
          </p:cNvSpPr>
          <p:nvPr>
            <p:ph type="body" sz="quarter" idx="10"/>
          </p:nvPr>
        </p:nvSpPr>
        <p:spPr>
          <a:xfrm>
            <a:off x="716679" y="858064"/>
            <a:ext cx="5354315" cy="520377"/>
          </a:xfrm>
        </p:spPr>
        <p:txBody>
          <a:bodyPr/>
          <a:lstStyle/>
          <a:p>
            <a:r>
              <a:rPr lang="en-GB" dirty="0"/>
              <a:t>What I wish I’d known earlier</a:t>
            </a:r>
            <a:endParaRPr lang="en-US" dirty="0"/>
          </a:p>
        </p:txBody>
      </p:sp>
      <p:sp>
        <p:nvSpPr>
          <p:cNvPr id="5" name="Text Placeholder 4">
            <a:extLst>
              <a:ext uri="{FF2B5EF4-FFF2-40B4-BE49-F238E27FC236}">
                <a16:creationId xmlns:a16="http://schemas.microsoft.com/office/drawing/2014/main" id="{683347C4-31C6-AAC7-685C-6032D0D94169}"/>
              </a:ext>
            </a:extLst>
          </p:cNvPr>
          <p:cNvSpPr>
            <a:spLocks noGrp="1"/>
          </p:cNvSpPr>
          <p:nvPr>
            <p:ph type="body" sz="quarter" idx="12"/>
          </p:nvPr>
        </p:nvSpPr>
        <p:spPr>
          <a:xfrm>
            <a:off x="716679" y="2547637"/>
            <a:ext cx="4393510" cy="2339068"/>
          </a:xfrm>
        </p:spPr>
        <p:txBody>
          <a:bodyPr/>
          <a:lstStyle/>
          <a:p>
            <a:pPr marL="285750" indent="-285750">
              <a:buFont typeface="Arial" panose="020B0604020202020204" pitchFamily="34" charset="0"/>
              <a:buChar char="•"/>
            </a:pPr>
            <a:r>
              <a:rPr lang="en-US" dirty="0"/>
              <a:t>Gain experience: associate, visiting, honorary role</a:t>
            </a:r>
          </a:p>
          <a:p>
            <a:pPr marL="971550" lvl="1" indent="-285750"/>
            <a:r>
              <a:rPr lang="en-US" sz="1800" dirty="0">
                <a:solidFill>
                  <a:srgbClr val="3A649F"/>
                </a:solidFill>
                <a:latin typeface="Calibri" panose="020F0502020204030204" pitchFamily="34" charset="0"/>
                <a:cs typeface="Calibri" panose="020F0502020204030204" pitchFamily="34" charset="0"/>
              </a:rPr>
              <a:t>Academic teaching</a:t>
            </a:r>
          </a:p>
          <a:p>
            <a:pPr marL="971550" lvl="1" indent="-285750"/>
            <a:r>
              <a:rPr lang="en-US" sz="1800" dirty="0">
                <a:solidFill>
                  <a:srgbClr val="3A649F"/>
                </a:solidFill>
                <a:latin typeface="Calibri" panose="020F0502020204030204" pitchFamily="34" charset="0"/>
                <a:cs typeface="Calibri" panose="020F0502020204030204" pitchFamily="34" charset="0"/>
              </a:rPr>
              <a:t>Clinical teaching</a:t>
            </a:r>
          </a:p>
          <a:p>
            <a:pPr marL="971550" lvl="1" indent="-285750"/>
            <a:r>
              <a:rPr lang="en-US" sz="1800" dirty="0">
                <a:solidFill>
                  <a:srgbClr val="3A649F"/>
                </a:solidFill>
                <a:latin typeface="Calibri" panose="020F0502020204030204" pitchFamily="34" charset="0"/>
                <a:cs typeface="Calibri" panose="020F0502020204030204" pitchFamily="34" charset="0"/>
              </a:rPr>
              <a:t>Assessor</a:t>
            </a:r>
          </a:p>
          <a:p>
            <a:pPr marL="971550" lvl="1" indent="-285750"/>
            <a:r>
              <a:rPr lang="en-US" sz="1800" dirty="0">
                <a:solidFill>
                  <a:srgbClr val="3A649F"/>
                </a:solidFill>
                <a:latin typeface="Calibri" panose="020F0502020204030204" pitchFamily="34" charset="0"/>
                <a:cs typeface="Calibri" panose="020F0502020204030204" pitchFamily="34" charset="0"/>
              </a:rPr>
              <a:t>Co-supervisor</a:t>
            </a:r>
          </a:p>
          <a:p>
            <a:pPr marL="971550" lvl="1" indent="-285750"/>
            <a:r>
              <a:rPr lang="en-US" sz="1800" dirty="0">
                <a:solidFill>
                  <a:srgbClr val="3A649F"/>
                </a:solidFill>
                <a:latin typeface="Calibri" panose="020F0502020204030204" pitchFamily="34" charset="0"/>
                <a:cs typeface="Calibri" panose="020F0502020204030204" pitchFamily="34" charset="0"/>
              </a:rPr>
              <a:t>Shadow experienced academics</a:t>
            </a:r>
          </a:p>
          <a:p>
            <a:pPr marL="285750" indent="-285750">
              <a:buFont typeface="Arial" panose="020B0604020202020204" pitchFamily="34" charset="0"/>
              <a:buChar char="•"/>
            </a:pPr>
            <a:r>
              <a:rPr lang="en-US" dirty="0"/>
              <a:t>Get a teaching qualification </a:t>
            </a:r>
          </a:p>
          <a:p>
            <a:pPr marL="285750" indent="-285750">
              <a:buFont typeface="Arial" panose="020B0604020202020204" pitchFamily="34" charset="0"/>
              <a:buChar char="•"/>
            </a:pPr>
            <a:r>
              <a:rPr lang="en-US" dirty="0"/>
              <a:t>CASE accreditor role </a:t>
            </a:r>
          </a:p>
          <a:p>
            <a:pPr marL="285750" indent="-285750">
              <a:buFont typeface="Arial" panose="020B0604020202020204" pitchFamily="34" charset="0"/>
              <a:buChar char="•"/>
            </a:pPr>
            <a:r>
              <a:rPr lang="en-US" dirty="0"/>
              <a:t>External examining</a:t>
            </a:r>
          </a:p>
          <a:p>
            <a:endParaRPr lang="en-US" dirty="0"/>
          </a:p>
        </p:txBody>
      </p:sp>
      <p:grpSp>
        <p:nvGrpSpPr>
          <p:cNvPr id="8" name="Group 7">
            <a:extLst>
              <a:ext uri="{FF2B5EF4-FFF2-40B4-BE49-F238E27FC236}">
                <a16:creationId xmlns:a16="http://schemas.microsoft.com/office/drawing/2014/main" id="{28A9C0FC-1DF8-5307-BE4D-F728BDF30042}"/>
              </a:ext>
            </a:extLst>
          </p:cNvPr>
          <p:cNvGrpSpPr/>
          <p:nvPr/>
        </p:nvGrpSpPr>
        <p:grpSpPr>
          <a:xfrm>
            <a:off x="4444823" y="103694"/>
            <a:ext cx="6942756" cy="5983341"/>
            <a:chOff x="5762909" y="461603"/>
            <a:chExt cx="5659301" cy="6481364"/>
          </a:xfrm>
        </p:grpSpPr>
        <p:grpSp>
          <p:nvGrpSpPr>
            <p:cNvPr id="10" name="Group 9">
              <a:extLst>
                <a:ext uri="{FF2B5EF4-FFF2-40B4-BE49-F238E27FC236}">
                  <a16:creationId xmlns:a16="http://schemas.microsoft.com/office/drawing/2014/main" id="{E010BF2C-B8E2-9841-8DF4-41C3DE49AB9F}"/>
                </a:ext>
              </a:extLst>
            </p:cNvPr>
            <p:cNvGrpSpPr/>
            <p:nvPr/>
          </p:nvGrpSpPr>
          <p:grpSpPr>
            <a:xfrm>
              <a:off x="5762909" y="461603"/>
              <a:ext cx="5659301" cy="6481364"/>
              <a:chOff x="6004209" y="550503"/>
              <a:chExt cx="5659301" cy="6481364"/>
            </a:xfrm>
          </p:grpSpPr>
          <p:sp>
            <p:nvSpPr>
              <p:cNvPr id="14" name="Freeform: Shape 78">
                <a:extLst>
                  <a:ext uri="{FF2B5EF4-FFF2-40B4-BE49-F238E27FC236}">
                    <a16:creationId xmlns:a16="http://schemas.microsoft.com/office/drawing/2014/main" id="{3005C8E6-DE47-6976-328B-1C495CF5088F}"/>
                  </a:ext>
                </a:extLst>
              </p:cNvPr>
              <p:cNvSpPr/>
              <p:nvPr/>
            </p:nvSpPr>
            <p:spPr>
              <a:xfrm flipH="1" flipV="1">
                <a:off x="7873243" y="555624"/>
                <a:ext cx="541866" cy="851915"/>
              </a:xfrm>
              <a:custGeom>
                <a:avLst/>
                <a:gdLst>
                  <a:gd name="connsiteX0" fmla="*/ -100 w 541866"/>
                  <a:gd name="connsiteY0" fmla="*/ -93 h 851915"/>
                  <a:gd name="connsiteX1" fmla="*/ -100 w 541866"/>
                  <a:gd name="connsiteY1" fmla="*/ 648623 h 851915"/>
                  <a:gd name="connsiteX2" fmla="*/ 203100 w 541866"/>
                  <a:gd name="connsiteY2" fmla="*/ 851823 h 851915"/>
                  <a:gd name="connsiteX3" fmla="*/ 541766 w 541866"/>
                  <a:gd name="connsiteY3" fmla="*/ 851823 h 851915"/>
                  <a:gd name="connsiteX4" fmla="*/ 541766 w 541866"/>
                  <a:gd name="connsiteY4" fmla="*/ -93 h 8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 h="851915">
                    <a:moveTo>
                      <a:pt x="-100" y="-93"/>
                    </a:moveTo>
                    <a:lnTo>
                      <a:pt x="-100" y="648623"/>
                    </a:lnTo>
                    <a:cubicBezTo>
                      <a:pt x="-100" y="760840"/>
                      <a:pt x="90882" y="851823"/>
                      <a:pt x="203100" y="851823"/>
                    </a:cubicBezTo>
                    <a:lnTo>
                      <a:pt x="541766" y="851823"/>
                    </a:lnTo>
                    <a:lnTo>
                      <a:pt x="541766" y="-93"/>
                    </a:lnTo>
                    <a:close/>
                  </a:path>
                </a:pathLst>
              </a:custGeom>
              <a:solidFill>
                <a:schemeClr val="accent1">
                  <a:lumMod val="50000"/>
                </a:schemeClr>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Shape 8">
                <a:extLst>
                  <a:ext uri="{FF2B5EF4-FFF2-40B4-BE49-F238E27FC236}">
                    <a16:creationId xmlns:a16="http://schemas.microsoft.com/office/drawing/2014/main" id="{2EE439D9-6784-A904-6FC8-A5D3ECE0DF2F}"/>
                  </a:ext>
                </a:extLst>
              </p:cNvPr>
              <p:cNvSpPr/>
              <p:nvPr/>
            </p:nvSpPr>
            <p:spPr>
              <a:xfrm>
                <a:off x="6591977" y="652272"/>
                <a:ext cx="5071533" cy="1318767"/>
              </a:xfrm>
              <a:custGeom>
                <a:avLst/>
                <a:gdLst>
                  <a:gd name="connsiteX0" fmla="*/ 5071433 w 5071533"/>
                  <a:gd name="connsiteY0" fmla="*/ 1134271 h 1318767"/>
                  <a:gd name="connsiteX1" fmla="*/ 4868233 w 5071533"/>
                  <a:gd name="connsiteY1" fmla="*/ 1318675 h 1318767"/>
                  <a:gd name="connsiteX2" fmla="*/ 203100 w 5071533"/>
                  <a:gd name="connsiteY2" fmla="*/ 1318675 h 1318767"/>
                  <a:gd name="connsiteX3" fmla="*/ -100 w 5071533"/>
                  <a:gd name="connsiteY3" fmla="*/ 1134271 h 1318767"/>
                  <a:gd name="connsiteX4" fmla="*/ -100 w 5071533"/>
                  <a:gd name="connsiteY4" fmla="*/ 184311 h 1318767"/>
                  <a:gd name="connsiteX5" fmla="*/ 203100 w 5071533"/>
                  <a:gd name="connsiteY5" fmla="*/ -93 h 1318767"/>
                  <a:gd name="connsiteX6" fmla="*/ 4867556 w 5071533"/>
                  <a:gd name="connsiteY6" fmla="*/ -93 h 1318767"/>
                  <a:gd name="connsiteX7" fmla="*/ 5070756 w 5071533"/>
                  <a:gd name="connsiteY7" fmla="*/ 184311 h 13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8767">
                    <a:moveTo>
                      <a:pt x="5071433" y="1134271"/>
                    </a:moveTo>
                    <a:cubicBezTo>
                      <a:pt x="5071433" y="1235871"/>
                      <a:pt x="4980163" y="1318675"/>
                      <a:pt x="4868233" y="1318675"/>
                    </a:cubicBezTo>
                    <a:lnTo>
                      <a:pt x="203100" y="1318675"/>
                    </a:lnTo>
                    <a:cubicBezTo>
                      <a:pt x="90493" y="1318675"/>
                      <a:pt x="-100" y="1236210"/>
                      <a:pt x="-100" y="1134271"/>
                    </a:cubicBezTo>
                    <a:lnTo>
                      <a:pt x="-100" y="184311"/>
                    </a:lnTo>
                    <a:cubicBezTo>
                      <a:pt x="-100" y="82711"/>
                      <a:pt x="91171" y="-93"/>
                      <a:pt x="203100" y="-93"/>
                    </a:cubicBezTo>
                    <a:lnTo>
                      <a:pt x="4867556" y="-93"/>
                    </a:lnTo>
                    <a:cubicBezTo>
                      <a:pt x="4980163" y="-93"/>
                      <a:pt x="5070756" y="82542"/>
                      <a:pt x="5070756" y="184311"/>
                    </a:cubicBezTo>
                    <a:close/>
                  </a:path>
                </a:pathLst>
              </a:custGeom>
              <a:solidFill>
                <a:srgbClr val="FFFFFF"/>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Shape 9">
                <a:extLst>
                  <a:ext uri="{FF2B5EF4-FFF2-40B4-BE49-F238E27FC236}">
                    <a16:creationId xmlns:a16="http://schemas.microsoft.com/office/drawing/2014/main" id="{5A36DFB0-EC21-C94C-E13E-86ADAD17CB21}"/>
                  </a:ext>
                </a:extLst>
              </p:cNvPr>
              <p:cNvSpPr/>
              <p:nvPr/>
            </p:nvSpPr>
            <p:spPr>
              <a:xfrm>
                <a:off x="6591977" y="701939"/>
                <a:ext cx="5071533" cy="1318767"/>
              </a:xfrm>
              <a:custGeom>
                <a:avLst/>
                <a:gdLst>
                  <a:gd name="connsiteX0" fmla="*/ 5071433 w 5071533"/>
                  <a:gd name="connsiteY0" fmla="*/ 1134271 h 1318767"/>
                  <a:gd name="connsiteX1" fmla="*/ 4868233 w 5071533"/>
                  <a:gd name="connsiteY1" fmla="*/ 1318675 h 1318767"/>
                  <a:gd name="connsiteX2" fmla="*/ 203100 w 5071533"/>
                  <a:gd name="connsiteY2" fmla="*/ 1318675 h 1318767"/>
                  <a:gd name="connsiteX3" fmla="*/ -100 w 5071533"/>
                  <a:gd name="connsiteY3" fmla="*/ 1134271 h 1318767"/>
                  <a:gd name="connsiteX4" fmla="*/ -100 w 5071533"/>
                  <a:gd name="connsiteY4" fmla="*/ 184311 h 1318767"/>
                  <a:gd name="connsiteX5" fmla="*/ 203100 w 5071533"/>
                  <a:gd name="connsiteY5" fmla="*/ -93 h 1318767"/>
                  <a:gd name="connsiteX6" fmla="*/ 4867556 w 5071533"/>
                  <a:gd name="connsiteY6" fmla="*/ -93 h 1318767"/>
                  <a:gd name="connsiteX7" fmla="*/ 5070756 w 5071533"/>
                  <a:gd name="connsiteY7" fmla="*/ 184311 h 13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8767">
                    <a:moveTo>
                      <a:pt x="5071433" y="1134271"/>
                    </a:moveTo>
                    <a:cubicBezTo>
                      <a:pt x="5071433" y="1235871"/>
                      <a:pt x="4980163" y="1318675"/>
                      <a:pt x="4868233" y="1318675"/>
                    </a:cubicBezTo>
                    <a:lnTo>
                      <a:pt x="203100" y="1318675"/>
                    </a:lnTo>
                    <a:cubicBezTo>
                      <a:pt x="90493" y="1318675"/>
                      <a:pt x="-100" y="1236210"/>
                      <a:pt x="-100" y="1134271"/>
                    </a:cubicBezTo>
                    <a:lnTo>
                      <a:pt x="-100" y="184311"/>
                    </a:lnTo>
                    <a:cubicBezTo>
                      <a:pt x="-100" y="82711"/>
                      <a:pt x="91171" y="-93"/>
                      <a:pt x="203100" y="-93"/>
                    </a:cubicBezTo>
                    <a:lnTo>
                      <a:pt x="4867556" y="-93"/>
                    </a:lnTo>
                    <a:cubicBezTo>
                      <a:pt x="4980163" y="-93"/>
                      <a:pt x="5070756" y="82542"/>
                      <a:pt x="5070756" y="184311"/>
                    </a:cubicBezTo>
                    <a:close/>
                  </a:path>
                </a:pathLst>
              </a:custGeom>
              <a:solidFill>
                <a:schemeClr val="bg1">
                  <a:lumMod val="85000"/>
                  <a:alpha val="40000"/>
                </a:schemeClr>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Shape 61">
                <a:extLst>
                  <a:ext uri="{FF2B5EF4-FFF2-40B4-BE49-F238E27FC236}">
                    <a16:creationId xmlns:a16="http://schemas.microsoft.com/office/drawing/2014/main" id="{DC279ECD-3575-8F0B-863E-B27A9688AA5B}"/>
                  </a:ext>
                </a:extLst>
              </p:cNvPr>
              <p:cNvSpPr/>
              <p:nvPr/>
            </p:nvSpPr>
            <p:spPr>
              <a:xfrm flipH="1" flipV="1">
                <a:off x="7937161" y="652950"/>
                <a:ext cx="425873" cy="1319275"/>
              </a:xfrm>
              <a:custGeom>
                <a:avLst/>
                <a:gdLst>
                  <a:gd name="connsiteX0" fmla="*/ 0 w 425873"/>
                  <a:gd name="connsiteY0" fmla="*/ 0 h 1319275"/>
                  <a:gd name="connsiteX1" fmla="*/ 425873 w 425873"/>
                  <a:gd name="connsiteY1" fmla="*/ 0 h 1319275"/>
                  <a:gd name="connsiteX2" fmla="*/ 425873 w 425873"/>
                  <a:gd name="connsiteY2" fmla="*/ 1319276 h 1319275"/>
                  <a:gd name="connsiteX3" fmla="*/ 0 w 425873"/>
                  <a:gd name="connsiteY3" fmla="*/ 1319276 h 1319275"/>
                </a:gdLst>
                <a:ahLst/>
                <a:cxnLst>
                  <a:cxn ang="0">
                    <a:pos x="connsiteX0" y="connsiteY0"/>
                  </a:cxn>
                  <a:cxn ang="0">
                    <a:pos x="connsiteX1" y="connsiteY1"/>
                  </a:cxn>
                  <a:cxn ang="0">
                    <a:pos x="connsiteX2" y="connsiteY2"/>
                  </a:cxn>
                  <a:cxn ang="0">
                    <a:pos x="connsiteX3" y="connsiteY3"/>
                  </a:cxn>
                </a:cxnLst>
                <a:rect l="l" t="t" r="r" b="b"/>
                <a:pathLst>
                  <a:path w="425873" h="1319275">
                    <a:moveTo>
                      <a:pt x="0" y="0"/>
                    </a:moveTo>
                    <a:lnTo>
                      <a:pt x="425873" y="0"/>
                    </a:lnTo>
                    <a:lnTo>
                      <a:pt x="425873" y="1319276"/>
                    </a:lnTo>
                    <a:lnTo>
                      <a:pt x="0" y="1319276"/>
                    </a:lnTo>
                    <a:close/>
                  </a:path>
                </a:pathLst>
              </a:custGeom>
              <a:gradFill>
                <a:gsLst>
                  <a:gs pos="0">
                    <a:srgbClr val="FFFFFF">
                      <a:alpha val="0"/>
                    </a:srgbClr>
                  </a:gs>
                  <a:gs pos="0">
                    <a:srgbClr val="FEFEFE">
                      <a:alpha val="0"/>
                    </a:srgbClr>
                  </a:gs>
                  <a:gs pos="31000">
                    <a:srgbClr val="B9B9B9">
                      <a:alpha val="42745"/>
                    </a:srgbClr>
                  </a:gs>
                  <a:gs pos="58000">
                    <a:srgbClr val="868686">
                      <a:alpha val="73725"/>
                    </a:srgbClr>
                  </a:gs>
                  <a:gs pos="82000">
                    <a:srgbClr val="686868">
                      <a:alpha val="92941"/>
                    </a:srgbClr>
                  </a:gs>
                  <a:gs pos="100000">
                    <a:srgbClr val="5D5D5D"/>
                  </a:gs>
                </a:gsLst>
                <a:lin ang="0" scaled="1"/>
              </a:gra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Shape 13">
                <a:extLst>
                  <a:ext uri="{FF2B5EF4-FFF2-40B4-BE49-F238E27FC236}">
                    <a16:creationId xmlns:a16="http://schemas.microsoft.com/office/drawing/2014/main" id="{8203DFDC-4752-B8A2-4C71-ABD42E461A15}"/>
                  </a:ext>
                </a:extLst>
              </p:cNvPr>
              <p:cNvSpPr/>
              <p:nvPr/>
            </p:nvSpPr>
            <p:spPr>
              <a:xfrm>
                <a:off x="6591977" y="3727534"/>
                <a:ext cx="5071533" cy="1319275"/>
              </a:xfrm>
              <a:custGeom>
                <a:avLst/>
                <a:gdLst>
                  <a:gd name="connsiteX0" fmla="*/ 5071433 w 5071533"/>
                  <a:gd name="connsiteY0" fmla="*/ 1134779 h 1319275"/>
                  <a:gd name="connsiteX1" fmla="*/ 4868233 w 5071533"/>
                  <a:gd name="connsiteY1" fmla="*/ 1319183 h 1319275"/>
                  <a:gd name="connsiteX2" fmla="*/ 203100 w 5071533"/>
                  <a:gd name="connsiteY2" fmla="*/ 1319183 h 1319275"/>
                  <a:gd name="connsiteX3" fmla="*/ -100 w 5071533"/>
                  <a:gd name="connsiteY3" fmla="*/ 1134779 h 1319275"/>
                  <a:gd name="connsiteX4" fmla="*/ -100 w 5071533"/>
                  <a:gd name="connsiteY4" fmla="*/ 184311 h 1319275"/>
                  <a:gd name="connsiteX5" fmla="*/ 203100 w 5071533"/>
                  <a:gd name="connsiteY5" fmla="*/ -93 h 1319275"/>
                  <a:gd name="connsiteX6" fmla="*/ 4867556 w 5071533"/>
                  <a:gd name="connsiteY6" fmla="*/ -93 h 1319275"/>
                  <a:gd name="connsiteX7" fmla="*/ 5070756 w 5071533"/>
                  <a:gd name="connsiteY7" fmla="*/ 184311 h 13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9275">
                    <a:moveTo>
                      <a:pt x="5071433" y="1134779"/>
                    </a:moveTo>
                    <a:cubicBezTo>
                      <a:pt x="5071433" y="1236379"/>
                      <a:pt x="4980163" y="1319183"/>
                      <a:pt x="4868233" y="1319183"/>
                    </a:cubicBezTo>
                    <a:lnTo>
                      <a:pt x="203100" y="1319183"/>
                    </a:lnTo>
                    <a:cubicBezTo>
                      <a:pt x="90493" y="1319183"/>
                      <a:pt x="-100" y="1236548"/>
                      <a:pt x="-100" y="1134779"/>
                    </a:cubicBezTo>
                    <a:lnTo>
                      <a:pt x="-100" y="184311"/>
                    </a:lnTo>
                    <a:cubicBezTo>
                      <a:pt x="-100" y="82711"/>
                      <a:pt x="91171" y="-93"/>
                      <a:pt x="203100" y="-93"/>
                    </a:cubicBezTo>
                    <a:lnTo>
                      <a:pt x="4867556" y="-93"/>
                    </a:lnTo>
                    <a:cubicBezTo>
                      <a:pt x="4980163" y="-93"/>
                      <a:pt x="5070756" y="82372"/>
                      <a:pt x="5070756" y="184311"/>
                    </a:cubicBezTo>
                    <a:close/>
                  </a:path>
                </a:pathLst>
              </a:custGeom>
              <a:solidFill>
                <a:srgbClr val="FFFFFF"/>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Shape 12">
                <a:extLst>
                  <a:ext uri="{FF2B5EF4-FFF2-40B4-BE49-F238E27FC236}">
                    <a16:creationId xmlns:a16="http://schemas.microsoft.com/office/drawing/2014/main" id="{972DAA10-DFD7-26ED-FD7A-0CD079152CEE}"/>
                  </a:ext>
                </a:extLst>
              </p:cNvPr>
              <p:cNvSpPr/>
              <p:nvPr/>
            </p:nvSpPr>
            <p:spPr>
              <a:xfrm>
                <a:off x="6591977" y="3727534"/>
                <a:ext cx="5071533" cy="1319275"/>
              </a:xfrm>
              <a:custGeom>
                <a:avLst/>
                <a:gdLst>
                  <a:gd name="connsiteX0" fmla="*/ 5071433 w 5071533"/>
                  <a:gd name="connsiteY0" fmla="*/ 1134779 h 1319275"/>
                  <a:gd name="connsiteX1" fmla="*/ 4868233 w 5071533"/>
                  <a:gd name="connsiteY1" fmla="*/ 1319183 h 1319275"/>
                  <a:gd name="connsiteX2" fmla="*/ 203100 w 5071533"/>
                  <a:gd name="connsiteY2" fmla="*/ 1319183 h 1319275"/>
                  <a:gd name="connsiteX3" fmla="*/ -100 w 5071533"/>
                  <a:gd name="connsiteY3" fmla="*/ 1134779 h 1319275"/>
                  <a:gd name="connsiteX4" fmla="*/ -100 w 5071533"/>
                  <a:gd name="connsiteY4" fmla="*/ 184311 h 1319275"/>
                  <a:gd name="connsiteX5" fmla="*/ 203100 w 5071533"/>
                  <a:gd name="connsiteY5" fmla="*/ -93 h 1319275"/>
                  <a:gd name="connsiteX6" fmla="*/ 4867556 w 5071533"/>
                  <a:gd name="connsiteY6" fmla="*/ -93 h 1319275"/>
                  <a:gd name="connsiteX7" fmla="*/ 5070756 w 5071533"/>
                  <a:gd name="connsiteY7" fmla="*/ 184311 h 13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9275">
                    <a:moveTo>
                      <a:pt x="5071433" y="1134779"/>
                    </a:moveTo>
                    <a:cubicBezTo>
                      <a:pt x="5071433" y="1236379"/>
                      <a:pt x="4980163" y="1319183"/>
                      <a:pt x="4868233" y="1319183"/>
                    </a:cubicBezTo>
                    <a:lnTo>
                      <a:pt x="203100" y="1319183"/>
                    </a:lnTo>
                    <a:cubicBezTo>
                      <a:pt x="90493" y="1319183"/>
                      <a:pt x="-100" y="1236548"/>
                      <a:pt x="-100" y="1134779"/>
                    </a:cubicBezTo>
                    <a:lnTo>
                      <a:pt x="-100" y="184311"/>
                    </a:lnTo>
                    <a:cubicBezTo>
                      <a:pt x="-100" y="82711"/>
                      <a:pt x="91171" y="-93"/>
                      <a:pt x="203100" y="-93"/>
                    </a:cubicBezTo>
                    <a:lnTo>
                      <a:pt x="4867556" y="-93"/>
                    </a:lnTo>
                    <a:cubicBezTo>
                      <a:pt x="4980163" y="-93"/>
                      <a:pt x="5070756" y="82372"/>
                      <a:pt x="5070756" y="184311"/>
                    </a:cubicBezTo>
                    <a:close/>
                  </a:path>
                </a:pathLst>
              </a:custGeom>
              <a:solidFill>
                <a:schemeClr val="bg1">
                  <a:lumMod val="85000"/>
                  <a:alpha val="40000"/>
                </a:schemeClr>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60">
                <a:extLst>
                  <a:ext uri="{FF2B5EF4-FFF2-40B4-BE49-F238E27FC236}">
                    <a16:creationId xmlns:a16="http://schemas.microsoft.com/office/drawing/2014/main" id="{59D0C474-F689-F077-B1EF-AADD5B828299}"/>
                  </a:ext>
                </a:extLst>
              </p:cNvPr>
              <p:cNvSpPr/>
              <p:nvPr/>
            </p:nvSpPr>
            <p:spPr>
              <a:xfrm flipH="1" flipV="1">
                <a:off x="7937161" y="3663778"/>
                <a:ext cx="425873" cy="1319275"/>
              </a:xfrm>
              <a:custGeom>
                <a:avLst/>
                <a:gdLst>
                  <a:gd name="connsiteX0" fmla="*/ 0 w 425873"/>
                  <a:gd name="connsiteY0" fmla="*/ 0 h 1319275"/>
                  <a:gd name="connsiteX1" fmla="*/ 425873 w 425873"/>
                  <a:gd name="connsiteY1" fmla="*/ 0 h 1319275"/>
                  <a:gd name="connsiteX2" fmla="*/ 425873 w 425873"/>
                  <a:gd name="connsiteY2" fmla="*/ 1319276 h 1319275"/>
                  <a:gd name="connsiteX3" fmla="*/ 0 w 425873"/>
                  <a:gd name="connsiteY3" fmla="*/ 1319276 h 1319275"/>
                </a:gdLst>
                <a:ahLst/>
                <a:cxnLst>
                  <a:cxn ang="0">
                    <a:pos x="connsiteX0" y="connsiteY0"/>
                  </a:cxn>
                  <a:cxn ang="0">
                    <a:pos x="connsiteX1" y="connsiteY1"/>
                  </a:cxn>
                  <a:cxn ang="0">
                    <a:pos x="connsiteX2" y="connsiteY2"/>
                  </a:cxn>
                  <a:cxn ang="0">
                    <a:pos x="connsiteX3" y="connsiteY3"/>
                  </a:cxn>
                </a:cxnLst>
                <a:rect l="l" t="t" r="r" b="b"/>
                <a:pathLst>
                  <a:path w="425873" h="1319275">
                    <a:moveTo>
                      <a:pt x="0" y="0"/>
                    </a:moveTo>
                    <a:lnTo>
                      <a:pt x="425873" y="0"/>
                    </a:lnTo>
                    <a:lnTo>
                      <a:pt x="425873" y="1319276"/>
                    </a:lnTo>
                    <a:lnTo>
                      <a:pt x="0" y="1319276"/>
                    </a:lnTo>
                    <a:close/>
                  </a:path>
                </a:pathLst>
              </a:custGeom>
              <a:gradFill>
                <a:gsLst>
                  <a:gs pos="0">
                    <a:srgbClr val="FFFFFF">
                      <a:alpha val="0"/>
                    </a:srgbClr>
                  </a:gs>
                  <a:gs pos="0">
                    <a:srgbClr val="FEFEFE">
                      <a:alpha val="0"/>
                    </a:srgbClr>
                  </a:gs>
                  <a:gs pos="31000">
                    <a:srgbClr val="B9B9B9">
                      <a:alpha val="42745"/>
                    </a:srgbClr>
                  </a:gs>
                  <a:gs pos="58000">
                    <a:srgbClr val="868686">
                      <a:alpha val="73725"/>
                    </a:srgbClr>
                  </a:gs>
                  <a:gs pos="82000">
                    <a:srgbClr val="686868">
                      <a:alpha val="92941"/>
                    </a:srgbClr>
                  </a:gs>
                  <a:gs pos="100000">
                    <a:srgbClr val="5D5D5D"/>
                  </a:gs>
                </a:gsLst>
                <a:lin ang="0" scaled="1"/>
              </a:gra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5">
                <a:extLst>
                  <a:ext uri="{FF2B5EF4-FFF2-40B4-BE49-F238E27FC236}">
                    <a16:creationId xmlns:a16="http://schemas.microsoft.com/office/drawing/2014/main" id="{3C24C7CE-527C-DFFF-F4B9-A8EC9A4AD0C2}"/>
                  </a:ext>
                </a:extLst>
              </p:cNvPr>
              <p:cNvSpPr/>
              <p:nvPr/>
            </p:nvSpPr>
            <p:spPr>
              <a:xfrm>
                <a:off x="9701614" y="5815244"/>
                <a:ext cx="541866" cy="851915"/>
              </a:xfrm>
              <a:custGeom>
                <a:avLst/>
                <a:gdLst>
                  <a:gd name="connsiteX0" fmla="*/ -100 w 541866"/>
                  <a:gd name="connsiteY0" fmla="*/ -93 h 851915"/>
                  <a:gd name="connsiteX1" fmla="*/ -100 w 541866"/>
                  <a:gd name="connsiteY1" fmla="*/ 648623 h 851915"/>
                  <a:gd name="connsiteX2" fmla="*/ 203100 w 541866"/>
                  <a:gd name="connsiteY2" fmla="*/ 851823 h 851915"/>
                  <a:gd name="connsiteX3" fmla="*/ 541766 w 541866"/>
                  <a:gd name="connsiteY3" fmla="*/ 851823 h 851915"/>
                  <a:gd name="connsiteX4" fmla="*/ 541766 w 541866"/>
                  <a:gd name="connsiteY4" fmla="*/ -93 h 8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 h="851915">
                    <a:moveTo>
                      <a:pt x="-100" y="-93"/>
                    </a:moveTo>
                    <a:lnTo>
                      <a:pt x="-100" y="648623"/>
                    </a:lnTo>
                    <a:cubicBezTo>
                      <a:pt x="-100" y="760840"/>
                      <a:pt x="90882" y="851823"/>
                      <a:pt x="203100" y="851823"/>
                    </a:cubicBezTo>
                    <a:lnTo>
                      <a:pt x="541766" y="851823"/>
                    </a:lnTo>
                    <a:lnTo>
                      <a:pt x="541766" y="-93"/>
                    </a:lnTo>
                    <a:close/>
                  </a:path>
                </a:pathLst>
              </a:custGeom>
              <a:solidFill>
                <a:schemeClr val="accent4">
                  <a:lumMod val="50000"/>
                </a:schemeClr>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6">
                <a:extLst>
                  <a:ext uri="{FF2B5EF4-FFF2-40B4-BE49-F238E27FC236}">
                    <a16:creationId xmlns:a16="http://schemas.microsoft.com/office/drawing/2014/main" id="{9DFE772F-779A-99E5-BD7D-DB3BADA835E7}"/>
                  </a:ext>
                </a:extLst>
              </p:cNvPr>
              <p:cNvSpPr/>
              <p:nvPr/>
            </p:nvSpPr>
            <p:spPr>
              <a:xfrm>
                <a:off x="6591977" y="2189818"/>
                <a:ext cx="5071533" cy="1319445"/>
              </a:xfrm>
              <a:custGeom>
                <a:avLst/>
                <a:gdLst>
                  <a:gd name="connsiteX0" fmla="*/ 5071433 w 5071533"/>
                  <a:gd name="connsiteY0" fmla="*/ 1134779 h 1319445"/>
                  <a:gd name="connsiteX1" fmla="*/ 4868233 w 5071533"/>
                  <a:gd name="connsiteY1" fmla="*/ 1319352 h 1319445"/>
                  <a:gd name="connsiteX2" fmla="*/ 203100 w 5071533"/>
                  <a:gd name="connsiteY2" fmla="*/ 1319352 h 1319445"/>
                  <a:gd name="connsiteX3" fmla="*/ -100 w 5071533"/>
                  <a:gd name="connsiteY3" fmla="*/ 1134779 h 1319445"/>
                  <a:gd name="connsiteX4" fmla="*/ -100 w 5071533"/>
                  <a:gd name="connsiteY4" fmla="*/ 184311 h 1319445"/>
                  <a:gd name="connsiteX5" fmla="*/ 203100 w 5071533"/>
                  <a:gd name="connsiteY5" fmla="*/ -93 h 1319445"/>
                  <a:gd name="connsiteX6" fmla="*/ 4867556 w 5071533"/>
                  <a:gd name="connsiteY6" fmla="*/ -93 h 1319445"/>
                  <a:gd name="connsiteX7" fmla="*/ 5070756 w 5071533"/>
                  <a:gd name="connsiteY7" fmla="*/ 184311 h 131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9445">
                    <a:moveTo>
                      <a:pt x="5071433" y="1134779"/>
                    </a:moveTo>
                    <a:cubicBezTo>
                      <a:pt x="5071433" y="1236379"/>
                      <a:pt x="4980163" y="1319352"/>
                      <a:pt x="4868233" y="1319352"/>
                    </a:cubicBezTo>
                    <a:lnTo>
                      <a:pt x="203100" y="1319352"/>
                    </a:lnTo>
                    <a:cubicBezTo>
                      <a:pt x="90493" y="1319352"/>
                      <a:pt x="-100" y="1236718"/>
                      <a:pt x="-100" y="1134779"/>
                    </a:cubicBezTo>
                    <a:lnTo>
                      <a:pt x="-100" y="184311"/>
                    </a:lnTo>
                    <a:cubicBezTo>
                      <a:pt x="-100" y="82711"/>
                      <a:pt x="91171" y="-93"/>
                      <a:pt x="203100" y="-93"/>
                    </a:cubicBezTo>
                    <a:lnTo>
                      <a:pt x="4867556" y="-93"/>
                    </a:lnTo>
                    <a:cubicBezTo>
                      <a:pt x="4980163" y="-93"/>
                      <a:pt x="5070756" y="82542"/>
                      <a:pt x="5070756" y="184311"/>
                    </a:cubicBezTo>
                    <a:close/>
                  </a:path>
                </a:pathLst>
              </a:custGeom>
              <a:solidFill>
                <a:srgbClr val="FFFFFF"/>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Shape 7">
                <a:extLst>
                  <a:ext uri="{FF2B5EF4-FFF2-40B4-BE49-F238E27FC236}">
                    <a16:creationId xmlns:a16="http://schemas.microsoft.com/office/drawing/2014/main" id="{8959BA66-7D93-F49A-8AF3-6D6D282A96EA}"/>
                  </a:ext>
                </a:extLst>
              </p:cNvPr>
              <p:cNvSpPr/>
              <p:nvPr/>
            </p:nvSpPr>
            <p:spPr>
              <a:xfrm>
                <a:off x="6591977" y="2189818"/>
                <a:ext cx="5071533" cy="1319445"/>
              </a:xfrm>
              <a:custGeom>
                <a:avLst/>
                <a:gdLst>
                  <a:gd name="connsiteX0" fmla="*/ 5071433 w 5071533"/>
                  <a:gd name="connsiteY0" fmla="*/ 1134779 h 1319445"/>
                  <a:gd name="connsiteX1" fmla="*/ 4868233 w 5071533"/>
                  <a:gd name="connsiteY1" fmla="*/ 1319352 h 1319445"/>
                  <a:gd name="connsiteX2" fmla="*/ 203100 w 5071533"/>
                  <a:gd name="connsiteY2" fmla="*/ 1319352 h 1319445"/>
                  <a:gd name="connsiteX3" fmla="*/ -100 w 5071533"/>
                  <a:gd name="connsiteY3" fmla="*/ 1134779 h 1319445"/>
                  <a:gd name="connsiteX4" fmla="*/ -100 w 5071533"/>
                  <a:gd name="connsiteY4" fmla="*/ 184311 h 1319445"/>
                  <a:gd name="connsiteX5" fmla="*/ 203100 w 5071533"/>
                  <a:gd name="connsiteY5" fmla="*/ -93 h 1319445"/>
                  <a:gd name="connsiteX6" fmla="*/ 4867556 w 5071533"/>
                  <a:gd name="connsiteY6" fmla="*/ -93 h 1319445"/>
                  <a:gd name="connsiteX7" fmla="*/ 5070756 w 5071533"/>
                  <a:gd name="connsiteY7" fmla="*/ 184311 h 131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9445">
                    <a:moveTo>
                      <a:pt x="5071433" y="1134779"/>
                    </a:moveTo>
                    <a:cubicBezTo>
                      <a:pt x="5071433" y="1236379"/>
                      <a:pt x="4980163" y="1319352"/>
                      <a:pt x="4868233" y="1319352"/>
                    </a:cubicBezTo>
                    <a:lnTo>
                      <a:pt x="203100" y="1319352"/>
                    </a:lnTo>
                    <a:cubicBezTo>
                      <a:pt x="90493" y="1319352"/>
                      <a:pt x="-100" y="1236718"/>
                      <a:pt x="-100" y="1134779"/>
                    </a:cubicBezTo>
                    <a:lnTo>
                      <a:pt x="-100" y="184311"/>
                    </a:lnTo>
                    <a:cubicBezTo>
                      <a:pt x="-100" y="82711"/>
                      <a:pt x="91171" y="-93"/>
                      <a:pt x="203100" y="-93"/>
                    </a:cubicBezTo>
                    <a:lnTo>
                      <a:pt x="4867556" y="-93"/>
                    </a:lnTo>
                    <a:cubicBezTo>
                      <a:pt x="4980163" y="-93"/>
                      <a:pt x="5070756" y="82542"/>
                      <a:pt x="5070756" y="184311"/>
                    </a:cubicBezTo>
                    <a:close/>
                  </a:path>
                </a:pathLst>
              </a:custGeom>
              <a:solidFill>
                <a:schemeClr val="bg1">
                  <a:lumMod val="85000"/>
                  <a:alpha val="40000"/>
                </a:schemeClr>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Shape 11">
                <a:extLst>
                  <a:ext uri="{FF2B5EF4-FFF2-40B4-BE49-F238E27FC236}">
                    <a16:creationId xmlns:a16="http://schemas.microsoft.com/office/drawing/2014/main" id="{DFC57DA6-0B9B-2A51-FDAA-88CC1104CD57}"/>
                  </a:ext>
                </a:extLst>
              </p:cNvPr>
              <p:cNvSpPr/>
              <p:nvPr/>
            </p:nvSpPr>
            <p:spPr>
              <a:xfrm>
                <a:off x="9908370" y="2212848"/>
                <a:ext cx="425873" cy="1319275"/>
              </a:xfrm>
              <a:custGeom>
                <a:avLst/>
                <a:gdLst>
                  <a:gd name="connsiteX0" fmla="*/ 0 w 425873"/>
                  <a:gd name="connsiteY0" fmla="*/ 0 h 1319275"/>
                  <a:gd name="connsiteX1" fmla="*/ 425873 w 425873"/>
                  <a:gd name="connsiteY1" fmla="*/ 0 h 1319275"/>
                  <a:gd name="connsiteX2" fmla="*/ 425873 w 425873"/>
                  <a:gd name="connsiteY2" fmla="*/ 1319276 h 1319275"/>
                  <a:gd name="connsiteX3" fmla="*/ 0 w 425873"/>
                  <a:gd name="connsiteY3" fmla="*/ 1319276 h 1319275"/>
                </a:gdLst>
                <a:ahLst/>
                <a:cxnLst>
                  <a:cxn ang="0">
                    <a:pos x="connsiteX0" y="connsiteY0"/>
                  </a:cxn>
                  <a:cxn ang="0">
                    <a:pos x="connsiteX1" y="connsiteY1"/>
                  </a:cxn>
                  <a:cxn ang="0">
                    <a:pos x="connsiteX2" y="connsiteY2"/>
                  </a:cxn>
                  <a:cxn ang="0">
                    <a:pos x="connsiteX3" y="connsiteY3"/>
                  </a:cxn>
                </a:cxnLst>
                <a:rect l="l" t="t" r="r" b="b"/>
                <a:pathLst>
                  <a:path w="425873" h="1319275">
                    <a:moveTo>
                      <a:pt x="0" y="0"/>
                    </a:moveTo>
                    <a:lnTo>
                      <a:pt x="425873" y="0"/>
                    </a:lnTo>
                    <a:lnTo>
                      <a:pt x="425873" y="1319276"/>
                    </a:lnTo>
                    <a:lnTo>
                      <a:pt x="0" y="1319276"/>
                    </a:lnTo>
                    <a:close/>
                  </a:path>
                </a:pathLst>
              </a:custGeom>
              <a:gradFill>
                <a:gsLst>
                  <a:gs pos="0">
                    <a:srgbClr val="FFFFFF">
                      <a:alpha val="0"/>
                    </a:srgbClr>
                  </a:gs>
                  <a:gs pos="0">
                    <a:srgbClr val="FEFEFE">
                      <a:alpha val="0"/>
                    </a:srgbClr>
                  </a:gs>
                  <a:gs pos="31000">
                    <a:srgbClr val="B9B9B9">
                      <a:alpha val="42745"/>
                    </a:srgbClr>
                  </a:gs>
                  <a:gs pos="58000">
                    <a:srgbClr val="868686">
                      <a:alpha val="73725"/>
                    </a:srgbClr>
                  </a:gs>
                  <a:gs pos="82000">
                    <a:srgbClr val="686868">
                      <a:alpha val="92941"/>
                    </a:srgbClr>
                  </a:gs>
                  <a:gs pos="100000">
                    <a:srgbClr val="5D5D5D"/>
                  </a:gs>
                </a:gsLst>
                <a:lin ang="0" scaled="1"/>
              </a:gra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Shape 15">
                <a:extLst>
                  <a:ext uri="{FF2B5EF4-FFF2-40B4-BE49-F238E27FC236}">
                    <a16:creationId xmlns:a16="http://schemas.microsoft.com/office/drawing/2014/main" id="{BDBA7F6E-5E0C-5501-15BB-8E1C7094C03B}"/>
                  </a:ext>
                </a:extLst>
              </p:cNvPr>
              <p:cNvSpPr/>
              <p:nvPr/>
            </p:nvSpPr>
            <p:spPr>
              <a:xfrm>
                <a:off x="6591977" y="5265081"/>
                <a:ext cx="5071533" cy="1319275"/>
              </a:xfrm>
              <a:custGeom>
                <a:avLst/>
                <a:gdLst>
                  <a:gd name="connsiteX0" fmla="*/ 5071433 w 5071533"/>
                  <a:gd name="connsiteY0" fmla="*/ 1134779 h 1319275"/>
                  <a:gd name="connsiteX1" fmla="*/ 4868233 w 5071533"/>
                  <a:gd name="connsiteY1" fmla="*/ 1319182 h 1319275"/>
                  <a:gd name="connsiteX2" fmla="*/ 203100 w 5071533"/>
                  <a:gd name="connsiteY2" fmla="*/ 1319182 h 1319275"/>
                  <a:gd name="connsiteX3" fmla="*/ -100 w 5071533"/>
                  <a:gd name="connsiteY3" fmla="*/ 1134779 h 1319275"/>
                  <a:gd name="connsiteX4" fmla="*/ -100 w 5071533"/>
                  <a:gd name="connsiteY4" fmla="*/ 184311 h 1319275"/>
                  <a:gd name="connsiteX5" fmla="*/ 203100 w 5071533"/>
                  <a:gd name="connsiteY5" fmla="*/ -93 h 1319275"/>
                  <a:gd name="connsiteX6" fmla="*/ 4867556 w 5071533"/>
                  <a:gd name="connsiteY6" fmla="*/ -93 h 1319275"/>
                  <a:gd name="connsiteX7" fmla="*/ 5070756 w 5071533"/>
                  <a:gd name="connsiteY7" fmla="*/ 184311 h 13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9275">
                    <a:moveTo>
                      <a:pt x="5071433" y="1134779"/>
                    </a:moveTo>
                    <a:cubicBezTo>
                      <a:pt x="5071433" y="1236379"/>
                      <a:pt x="4980163" y="1319182"/>
                      <a:pt x="4868233" y="1319182"/>
                    </a:cubicBezTo>
                    <a:lnTo>
                      <a:pt x="203100" y="1319182"/>
                    </a:lnTo>
                    <a:cubicBezTo>
                      <a:pt x="90493" y="1319182"/>
                      <a:pt x="-100" y="1236717"/>
                      <a:pt x="-100" y="1134779"/>
                    </a:cubicBezTo>
                    <a:lnTo>
                      <a:pt x="-100" y="184311"/>
                    </a:lnTo>
                    <a:cubicBezTo>
                      <a:pt x="-100" y="82711"/>
                      <a:pt x="91171" y="-93"/>
                      <a:pt x="203100" y="-93"/>
                    </a:cubicBezTo>
                    <a:lnTo>
                      <a:pt x="4867556" y="-93"/>
                    </a:lnTo>
                    <a:cubicBezTo>
                      <a:pt x="4980163" y="-93"/>
                      <a:pt x="5070756" y="82541"/>
                      <a:pt x="5070756" y="184311"/>
                    </a:cubicBezTo>
                    <a:close/>
                  </a:path>
                </a:pathLst>
              </a:custGeom>
              <a:solidFill>
                <a:srgbClr val="FFFFFF"/>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16">
                <a:extLst>
                  <a:ext uri="{FF2B5EF4-FFF2-40B4-BE49-F238E27FC236}">
                    <a16:creationId xmlns:a16="http://schemas.microsoft.com/office/drawing/2014/main" id="{8D3743BF-3F34-6716-4705-7F864D88F98F}"/>
                  </a:ext>
                </a:extLst>
              </p:cNvPr>
              <p:cNvSpPr/>
              <p:nvPr/>
            </p:nvSpPr>
            <p:spPr>
              <a:xfrm>
                <a:off x="6591977" y="5265081"/>
                <a:ext cx="5071533" cy="1319275"/>
              </a:xfrm>
              <a:custGeom>
                <a:avLst/>
                <a:gdLst>
                  <a:gd name="connsiteX0" fmla="*/ 5071433 w 5071533"/>
                  <a:gd name="connsiteY0" fmla="*/ 1134779 h 1319275"/>
                  <a:gd name="connsiteX1" fmla="*/ 4868233 w 5071533"/>
                  <a:gd name="connsiteY1" fmla="*/ 1319182 h 1319275"/>
                  <a:gd name="connsiteX2" fmla="*/ 203100 w 5071533"/>
                  <a:gd name="connsiteY2" fmla="*/ 1319182 h 1319275"/>
                  <a:gd name="connsiteX3" fmla="*/ -100 w 5071533"/>
                  <a:gd name="connsiteY3" fmla="*/ 1134779 h 1319275"/>
                  <a:gd name="connsiteX4" fmla="*/ -100 w 5071533"/>
                  <a:gd name="connsiteY4" fmla="*/ 184311 h 1319275"/>
                  <a:gd name="connsiteX5" fmla="*/ 203100 w 5071533"/>
                  <a:gd name="connsiteY5" fmla="*/ -93 h 1319275"/>
                  <a:gd name="connsiteX6" fmla="*/ 4867556 w 5071533"/>
                  <a:gd name="connsiteY6" fmla="*/ -93 h 1319275"/>
                  <a:gd name="connsiteX7" fmla="*/ 5070756 w 5071533"/>
                  <a:gd name="connsiteY7" fmla="*/ 184311 h 13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1533" h="1319275">
                    <a:moveTo>
                      <a:pt x="5071433" y="1134779"/>
                    </a:moveTo>
                    <a:cubicBezTo>
                      <a:pt x="5071433" y="1236379"/>
                      <a:pt x="4980163" y="1319182"/>
                      <a:pt x="4868233" y="1319182"/>
                    </a:cubicBezTo>
                    <a:lnTo>
                      <a:pt x="203100" y="1319182"/>
                    </a:lnTo>
                    <a:cubicBezTo>
                      <a:pt x="90493" y="1319182"/>
                      <a:pt x="-100" y="1236717"/>
                      <a:pt x="-100" y="1134779"/>
                    </a:cubicBezTo>
                    <a:lnTo>
                      <a:pt x="-100" y="184311"/>
                    </a:lnTo>
                    <a:cubicBezTo>
                      <a:pt x="-100" y="82711"/>
                      <a:pt x="91171" y="-93"/>
                      <a:pt x="203100" y="-93"/>
                    </a:cubicBezTo>
                    <a:lnTo>
                      <a:pt x="4867556" y="-93"/>
                    </a:lnTo>
                    <a:cubicBezTo>
                      <a:pt x="4980163" y="-93"/>
                      <a:pt x="5070756" y="82541"/>
                      <a:pt x="5070756" y="184311"/>
                    </a:cubicBezTo>
                    <a:close/>
                  </a:path>
                </a:pathLst>
              </a:custGeom>
              <a:solidFill>
                <a:schemeClr val="bg1">
                  <a:lumMod val="85000"/>
                  <a:alpha val="40000"/>
                </a:schemeClr>
              </a:soli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Shape 17">
                <a:extLst>
                  <a:ext uri="{FF2B5EF4-FFF2-40B4-BE49-F238E27FC236}">
                    <a16:creationId xmlns:a16="http://schemas.microsoft.com/office/drawing/2014/main" id="{CE4A0CA9-C4EB-AE2D-B218-5651C16DBE06}"/>
                  </a:ext>
                </a:extLst>
              </p:cNvPr>
              <p:cNvSpPr/>
              <p:nvPr/>
            </p:nvSpPr>
            <p:spPr>
              <a:xfrm>
                <a:off x="9908370" y="5265080"/>
                <a:ext cx="425873" cy="1319275"/>
              </a:xfrm>
              <a:custGeom>
                <a:avLst/>
                <a:gdLst>
                  <a:gd name="connsiteX0" fmla="*/ 0 w 425873"/>
                  <a:gd name="connsiteY0" fmla="*/ 0 h 1319275"/>
                  <a:gd name="connsiteX1" fmla="*/ 425873 w 425873"/>
                  <a:gd name="connsiteY1" fmla="*/ 0 h 1319275"/>
                  <a:gd name="connsiteX2" fmla="*/ 425873 w 425873"/>
                  <a:gd name="connsiteY2" fmla="*/ 1319276 h 1319275"/>
                  <a:gd name="connsiteX3" fmla="*/ 0 w 425873"/>
                  <a:gd name="connsiteY3" fmla="*/ 1319276 h 1319275"/>
                </a:gdLst>
                <a:ahLst/>
                <a:cxnLst>
                  <a:cxn ang="0">
                    <a:pos x="connsiteX0" y="connsiteY0"/>
                  </a:cxn>
                  <a:cxn ang="0">
                    <a:pos x="connsiteX1" y="connsiteY1"/>
                  </a:cxn>
                  <a:cxn ang="0">
                    <a:pos x="connsiteX2" y="connsiteY2"/>
                  </a:cxn>
                  <a:cxn ang="0">
                    <a:pos x="connsiteX3" y="connsiteY3"/>
                  </a:cxn>
                </a:cxnLst>
                <a:rect l="l" t="t" r="r" b="b"/>
                <a:pathLst>
                  <a:path w="425873" h="1319275">
                    <a:moveTo>
                      <a:pt x="0" y="0"/>
                    </a:moveTo>
                    <a:lnTo>
                      <a:pt x="425873" y="0"/>
                    </a:lnTo>
                    <a:lnTo>
                      <a:pt x="425873" y="1319276"/>
                    </a:lnTo>
                    <a:lnTo>
                      <a:pt x="0" y="1319276"/>
                    </a:lnTo>
                    <a:close/>
                  </a:path>
                </a:pathLst>
              </a:custGeom>
              <a:gradFill>
                <a:gsLst>
                  <a:gs pos="0">
                    <a:srgbClr val="FFFFFF">
                      <a:alpha val="0"/>
                    </a:srgbClr>
                  </a:gs>
                  <a:gs pos="0">
                    <a:srgbClr val="FEFEFE">
                      <a:alpha val="0"/>
                    </a:srgbClr>
                  </a:gs>
                  <a:gs pos="31000">
                    <a:srgbClr val="B9B9B9">
                      <a:alpha val="42745"/>
                    </a:srgbClr>
                  </a:gs>
                  <a:gs pos="58000">
                    <a:srgbClr val="868686">
                      <a:alpha val="73725"/>
                    </a:srgbClr>
                  </a:gs>
                  <a:gs pos="82000">
                    <a:srgbClr val="686868">
                      <a:alpha val="92941"/>
                    </a:srgbClr>
                  </a:gs>
                  <a:gs pos="100000">
                    <a:srgbClr val="5D5D5D"/>
                  </a:gs>
                </a:gsLst>
                <a:lin ang="0" scaled="1"/>
              </a:gra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18">
                <a:extLst>
                  <a:ext uri="{FF2B5EF4-FFF2-40B4-BE49-F238E27FC236}">
                    <a16:creationId xmlns:a16="http://schemas.microsoft.com/office/drawing/2014/main" id="{83882FE0-8C42-C535-4F0C-4CA7E608BB63}"/>
                  </a:ext>
                </a:extLst>
              </p:cNvPr>
              <p:cNvSpPr/>
              <p:nvPr/>
            </p:nvSpPr>
            <p:spPr>
              <a:xfrm>
                <a:off x="7004981" y="550503"/>
                <a:ext cx="4062476" cy="1661159"/>
              </a:xfrm>
              <a:custGeom>
                <a:avLst/>
                <a:gdLst>
                  <a:gd name="connsiteX0" fmla="*/ 4062376 w 4062476"/>
                  <a:gd name="connsiteY0" fmla="*/ 1486653 h 1661159"/>
                  <a:gd name="connsiteX1" fmla="*/ 1331537 w 4062476"/>
                  <a:gd name="connsiteY1" fmla="*/ 1486653 h 1661159"/>
                  <a:gd name="connsiteX2" fmla="*/ 1128337 w 4062476"/>
                  <a:gd name="connsiteY2" fmla="*/ 1283454 h 1661159"/>
                  <a:gd name="connsiteX3" fmla="*/ 1128337 w 4062476"/>
                  <a:gd name="connsiteY3" fmla="*/ 1282607 h 1661159"/>
                  <a:gd name="connsiteX4" fmla="*/ 1128337 w 4062476"/>
                  <a:gd name="connsiteY4" fmla="*/ 203107 h 1661159"/>
                  <a:gd name="connsiteX5" fmla="*/ 1331537 w 4062476"/>
                  <a:gd name="connsiteY5" fmla="*/ -93 h 1661159"/>
                  <a:gd name="connsiteX6" fmla="*/ 203100 w 4062476"/>
                  <a:gd name="connsiteY6" fmla="*/ -93 h 1661159"/>
                  <a:gd name="connsiteX7" fmla="*/ -100 w 4062476"/>
                  <a:gd name="connsiteY7" fmla="*/ 203107 h 1661159"/>
                  <a:gd name="connsiteX8" fmla="*/ -100 w 4062476"/>
                  <a:gd name="connsiteY8" fmla="*/ 1457867 h 1661159"/>
                  <a:gd name="connsiteX9" fmla="*/ 203100 w 4062476"/>
                  <a:gd name="connsiteY9" fmla="*/ 1661067 h 1661159"/>
                  <a:gd name="connsiteX10" fmla="*/ 4062376 w 4062476"/>
                  <a:gd name="connsiteY10" fmla="*/ 1661067 h 166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2476" h="1661159">
                    <a:moveTo>
                      <a:pt x="4062376" y="1486653"/>
                    </a:moveTo>
                    <a:lnTo>
                      <a:pt x="1331537" y="1486653"/>
                    </a:lnTo>
                    <a:cubicBezTo>
                      <a:pt x="1219320" y="1486653"/>
                      <a:pt x="1128337" y="1395687"/>
                      <a:pt x="1128337" y="1283454"/>
                    </a:cubicBezTo>
                    <a:cubicBezTo>
                      <a:pt x="1128337" y="1283166"/>
                      <a:pt x="1128337" y="1282895"/>
                      <a:pt x="1128337" y="1282607"/>
                    </a:cubicBezTo>
                    <a:lnTo>
                      <a:pt x="1128337" y="203107"/>
                    </a:lnTo>
                    <a:cubicBezTo>
                      <a:pt x="1128337" y="90883"/>
                      <a:pt x="1219320" y="-93"/>
                      <a:pt x="1331537" y="-93"/>
                    </a:cubicBezTo>
                    <a:lnTo>
                      <a:pt x="203100" y="-93"/>
                    </a:lnTo>
                    <a:cubicBezTo>
                      <a:pt x="90883" y="-93"/>
                      <a:pt x="-100" y="90883"/>
                      <a:pt x="-100" y="203107"/>
                    </a:cubicBezTo>
                    <a:lnTo>
                      <a:pt x="-100" y="1457867"/>
                    </a:lnTo>
                    <a:cubicBezTo>
                      <a:pt x="-100" y="1570084"/>
                      <a:pt x="90883" y="1661067"/>
                      <a:pt x="203100" y="1661067"/>
                    </a:cubicBezTo>
                    <a:lnTo>
                      <a:pt x="4062376" y="1661067"/>
                    </a:lnTo>
                    <a:close/>
                  </a:path>
                </a:pathLst>
              </a:custGeom>
              <a:gradFill flip="none" rotWithShape="1">
                <a:gsLst>
                  <a:gs pos="0">
                    <a:schemeClr val="accent1"/>
                  </a:gs>
                  <a:gs pos="100000">
                    <a:schemeClr val="accent5"/>
                  </a:gs>
                </a:gsLst>
                <a:lin ang="16200000" scaled="1"/>
                <a:tileRect/>
              </a:gradFill>
              <a:ln w="32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19">
                <a:extLst>
                  <a:ext uri="{FF2B5EF4-FFF2-40B4-BE49-F238E27FC236}">
                    <a16:creationId xmlns:a16="http://schemas.microsoft.com/office/drawing/2014/main" id="{19EB6FD2-42C9-2054-1FD7-87C1F0987B02}"/>
                  </a:ext>
                </a:extLst>
              </p:cNvPr>
              <p:cNvSpPr/>
              <p:nvPr/>
            </p:nvSpPr>
            <p:spPr>
              <a:xfrm>
                <a:off x="7187353" y="2035725"/>
                <a:ext cx="4062476" cy="1661159"/>
              </a:xfrm>
              <a:custGeom>
                <a:avLst/>
                <a:gdLst>
                  <a:gd name="connsiteX0" fmla="*/ -100 w 4062476"/>
                  <a:gd name="connsiteY0" fmla="*/ 1486145 h 1661159"/>
                  <a:gd name="connsiteX1" fmla="*/ 2730739 w 4062476"/>
                  <a:gd name="connsiteY1" fmla="*/ 1486145 h 1661159"/>
                  <a:gd name="connsiteX2" fmla="*/ 2933939 w 4062476"/>
                  <a:gd name="connsiteY2" fmla="*/ 1282946 h 1661159"/>
                  <a:gd name="connsiteX3" fmla="*/ 2933939 w 4062476"/>
                  <a:gd name="connsiteY3" fmla="*/ 1282099 h 1661159"/>
                  <a:gd name="connsiteX4" fmla="*/ 2933939 w 4062476"/>
                  <a:gd name="connsiteY4" fmla="*/ 203107 h 1661159"/>
                  <a:gd name="connsiteX5" fmla="*/ 2730739 w 4062476"/>
                  <a:gd name="connsiteY5" fmla="*/ -93 h 1661159"/>
                  <a:gd name="connsiteX6" fmla="*/ 3859176 w 4062476"/>
                  <a:gd name="connsiteY6" fmla="*/ -93 h 1661159"/>
                  <a:gd name="connsiteX7" fmla="*/ 4062376 w 4062476"/>
                  <a:gd name="connsiteY7" fmla="*/ 203107 h 1661159"/>
                  <a:gd name="connsiteX8" fmla="*/ 4062376 w 4062476"/>
                  <a:gd name="connsiteY8" fmla="*/ 1457867 h 1661159"/>
                  <a:gd name="connsiteX9" fmla="*/ 3859176 w 4062476"/>
                  <a:gd name="connsiteY9" fmla="*/ 1661067 h 1661159"/>
                  <a:gd name="connsiteX10" fmla="*/ -100 w 4062476"/>
                  <a:gd name="connsiteY10" fmla="*/ 1661067 h 166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2476" h="1661159">
                    <a:moveTo>
                      <a:pt x="-100" y="1486145"/>
                    </a:moveTo>
                    <a:lnTo>
                      <a:pt x="2730739" y="1486145"/>
                    </a:lnTo>
                    <a:cubicBezTo>
                      <a:pt x="2842956" y="1486145"/>
                      <a:pt x="2933939" y="1395179"/>
                      <a:pt x="2933939" y="1282946"/>
                    </a:cubicBezTo>
                    <a:cubicBezTo>
                      <a:pt x="2933939" y="1282658"/>
                      <a:pt x="2933939" y="1282386"/>
                      <a:pt x="2933939" y="1282099"/>
                    </a:cubicBezTo>
                    <a:lnTo>
                      <a:pt x="2933939" y="203107"/>
                    </a:lnTo>
                    <a:cubicBezTo>
                      <a:pt x="2933939" y="90890"/>
                      <a:pt x="2842956" y="-93"/>
                      <a:pt x="2730739" y="-93"/>
                    </a:cubicBezTo>
                    <a:lnTo>
                      <a:pt x="3859176" y="-93"/>
                    </a:lnTo>
                    <a:cubicBezTo>
                      <a:pt x="3971393" y="-93"/>
                      <a:pt x="4062376" y="90890"/>
                      <a:pt x="4062376" y="203107"/>
                    </a:cubicBezTo>
                    <a:lnTo>
                      <a:pt x="4062376" y="1457867"/>
                    </a:lnTo>
                    <a:cubicBezTo>
                      <a:pt x="4062376" y="1570084"/>
                      <a:pt x="3971393" y="1661067"/>
                      <a:pt x="3859176" y="1661067"/>
                    </a:cubicBezTo>
                    <a:lnTo>
                      <a:pt x="-100" y="1661067"/>
                    </a:lnTo>
                    <a:close/>
                  </a:path>
                </a:pathLst>
              </a:custGeom>
              <a:gradFill flip="none" rotWithShape="1">
                <a:gsLst>
                  <a:gs pos="0">
                    <a:schemeClr val="accent2"/>
                  </a:gs>
                  <a:gs pos="100000">
                    <a:schemeClr val="accent6">
                      <a:lumMod val="75000"/>
                    </a:schemeClr>
                  </a:gs>
                </a:gsLst>
                <a:lin ang="5400000" scaled="1"/>
                <a:tileRect/>
              </a:gradFill>
              <a:ln w="32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0">
                <a:extLst>
                  <a:ext uri="{FF2B5EF4-FFF2-40B4-BE49-F238E27FC236}">
                    <a16:creationId xmlns:a16="http://schemas.microsoft.com/office/drawing/2014/main" id="{CA156BF2-9DA3-F7B0-D204-046AD5B31777}"/>
                  </a:ext>
                </a:extLst>
              </p:cNvPr>
              <p:cNvSpPr/>
              <p:nvPr/>
            </p:nvSpPr>
            <p:spPr>
              <a:xfrm>
                <a:off x="7004981" y="3521117"/>
                <a:ext cx="4062476" cy="1661329"/>
              </a:xfrm>
              <a:custGeom>
                <a:avLst/>
                <a:gdLst>
                  <a:gd name="connsiteX0" fmla="*/ 4062376 w 4062476"/>
                  <a:gd name="connsiteY0" fmla="*/ 1486146 h 1661329"/>
                  <a:gd name="connsiteX1" fmla="*/ 1331537 w 4062476"/>
                  <a:gd name="connsiteY1" fmla="*/ 1486146 h 1661329"/>
                  <a:gd name="connsiteX2" fmla="*/ 1128337 w 4062476"/>
                  <a:gd name="connsiteY2" fmla="*/ 1282946 h 1661329"/>
                  <a:gd name="connsiteX3" fmla="*/ 1128337 w 4062476"/>
                  <a:gd name="connsiteY3" fmla="*/ 203107 h 1661329"/>
                  <a:gd name="connsiteX4" fmla="*/ 1331537 w 4062476"/>
                  <a:gd name="connsiteY4" fmla="*/ -93 h 1661329"/>
                  <a:gd name="connsiteX5" fmla="*/ 203100 w 4062476"/>
                  <a:gd name="connsiteY5" fmla="*/ -93 h 1661329"/>
                  <a:gd name="connsiteX6" fmla="*/ -100 w 4062476"/>
                  <a:gd name="connsiteY6" fmla="*/ 203107 h 1661329"/>
                  <a:gd name="connsiteX7" fmla="*/ -100 w 4062476"/>
                  <a:gd name="connsiteY7" fmla="*/ 1458036 h 1661329"/>
                  <a:gd name="connsiteX8" fmla="*/ 203100 w 4062476"/>
                  <a:gd name="connsiteY8" fmla="*/ 1661236 h 1661329"/>
                  <a:gd name="connsiteX9" fmla="*/ 4062376 w 4062476"/>
                  <a:gd name="connsiteY9" fmla="*/ 1661236 h 166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476" h="1661329">
                    <a:moveTo>
                      <a:pt x="4062376" y="1486146"/>
                    </a:moveTo>
                    <a:lnTo>
                      <a:pt x="1331537" y="1486146"/>
                    </a:lnTo>
                    <a:cubicBezTo>
                      <a:pt x="1219320" y="1486146"/>
                      <a:pt x="1128337" y="1395163"/>
                      <a:pt x="1128337" y="1282946"/>
                    </a:cubicBezTo>
                    <a:lnTo>
                      <a:pt x="1128337" y="203107"/>
                    </a:lnTo>
                    <a:cubicBezTo>
                      <a:pt x="1128337" y="90890"/>
                      <a:pt x="1219320" y="-93"/>
                      <a:pt x="1331537" y="-93"/>
                    </a:cubicBezTo>
                    <a:lnTo>
                      <a:pt x="203100" y="-93"/>
                    </a:lnTo>
                    <a:cubicBezTo>
                      <a:pt x="90883" y="-93"/>
                      <a:pt x="-100" y="90890"/>
                      <a:pt x="-100" y="203107"/>
                    </a:cubicBezTo>
                    <a:lnTo>
                      <a:pt x="-100" y="1458036"/>
                    </a:lnTo>
                    <a:cubicBezTo>
                      <a:pt x="-100" y="1570253"/>
                      <a:pt x="90883" y="1661236"/>
                      <a:pt x="203100" y="1661236"/>
                    </a:cubicBezTo>
                    <a:lnTo>
                      <a:pt x="4062376" y="1661236"/>
                    </a:lnTo>
                    <a:close/>
                  </a:path>
                </a:pathLst>
              </a:custGeom>
              <a:gradFill flip="none" rotWithShape="1">
                <a:gsLst>
                  <a:gs pos="0">
                    <a:schemeClr val="accent4"/>
                  </a:gs>
                  <a:gs pos="100000">
                    <a:schemeClr val="accent4">
                      <a:lumMod val="50000"/>
                    </a:schemeClr>
                  </a:gs>
                </a:gsLst>
                <a:lin ang="5400000" scaled="1"/>
                <a:tileRect/>
              </a:gradFill>
              <a:ln w="32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21">
                <a:extLst>
                  <a:ext uri="{FF2B5EF4-FFF2-40B4-BE49-F238E27FC236}">
                    <a16:creationId xmlns:a16="http://schemas.microsoft.com/office/drawing/2014/main" id="{8C20C580-E407-2F79-7EB5-CF83303B756E}"/>
                  </a:ext>
                </a:extLst>
              </p:cNvPr>
              <p:cNvSpPr/>
              <p:nvPr/>
            </p:nvSpPr>
            <p:spPr>
              <a:xfrm>
                <a:off x="9918192" y="5005154"/>
                <a:ext cx="1331637" cy="1662006"/>
              </a:xfrm>
              <a:custGeom>
                <a:avLst/>
                <a:gdLst>
                  <a:gd name="connsiteX0" fmla="*/ 1128337 w 1331637"/>
                  <a:gd name="connsiteY0" fmla="*/ -93 h 1662006"/>
                  <a:gd name="connsiteX1" fmla="*/ -100 w 1331637"/>
                  <a:gd name="connsiteY1" fmla="*/ -93 h 1662006"/>
                  <a:gd name="connsiteX2" fmla="*/ 203100 w 1331637"/>
                  <a:gd name="connsiteY2" fmla="*/ 203107 h 1662006"/>
                  <a:gd name="connsiteX3" fmla="*/ 203100 w 1331637"/>
                  <a:gd name="connsiteY3" fmla="*/ 1457867 h 1662006"/>
                  <a:gd name="connsiteX4" fmla="*/ 746 w 1331637"/>
                  <a:gd name="connsiteY4" fmla="*/ 1661913 h 1662006"/>
                  <a:gd name="connsiteX5" fmla="*/ -100 w 1331637"/>
                  <a:gd name="connsiteY5" fmla="*/ 1661913 h 1662006"/>
                  <a:gd name="connsiteX6" fmla="*/ 1128337 w 1331637"/>
                  <a:gd name="connsiteY6" fmla="*/ 1661913 h 1662006"/>
                  <a:gd name="connsiteX7" fmla="*/ 1331537 w 1331637"/>
                  <a:gd name="connsiteY7" fmla="*/ 1458713 h 1662006"/>
                  <a:gd name="connsiteX8" fmla="*/ 1331537 w 1331637"/>
                  <a:gd name="connsiteY8" fmla="*/ 1457867 h 1662006"/>
                  <a:gd name="connsiteX9" fmla="*/ 1331537 w 1331637"/>
                  <a:gd name="connsiteY9" fmla="*/ 203107 h 1662006"/>
                  <a:gd name="connsiteX10" fmla="*/ 1128337 w 1331637"/>
                  <a:gd name="connsiteY10" fmla="*/ -93 h 16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637" h="1662006">
                    <a:moveTo>
                      <a:pt x="1128337" y="-93"/>
                    </a:moveTo>
                    <a:lnTo>
                      <a:pt x="-100" y="-93"/>
                    </a:lnTo>
                    <a:cubicBezTo>
                      <a:pt x="112117" y="-93"/>
                      <a:pt x="203100" y="90890"/>
                      <a:pt x="203100" y="203107"/>
                    </a:cubicBezTo>
                    <a:lnTo>
                      <a:pt x="203100" y="1457867"/>
                    </a:lnTo>
                    <a:cubicBezTo>
                      <a:pt x="203574" y="1570084"/>
                      <a:pt x="112964" y="1661439"/>
                      <a:pt x="746" y="1661913"/>
                    </a:cubicBezTo>
                    <a:cubicBezTo>
                      <a:pt x="458" y="1661913"/>
                      <a:pt x="188" y="1661913"/>
                      <a:pt x="-100" y="1661913"/>
                    </a:cubicBezTo>
                    <a:lnTo>
                      <a:pt x="1128337" y="1661913"/>
                    </a:lnTo>
                    <a:cubicBezTo>
                      <a:pt x="1240554" y="1661913"/>
                      <a:pt x="1331537" y="1570947"/>
                      <a:pt x="1331537" y="1458713"/>
                    </a:cubicBezTo>
                    <a:cubicBezTo>
                      <a:pt x="1331537" y="1458425"/>
                      <a:pt x="1331537" y="1458155"/>
                      <a:pt x="1331537" y="1457867"/>
                    </a:cubicBezTo>
                    <a:lnTo>
                      <a:pt x="1331537" y="203107"/>
                    </a:lnTo>
                    <a:cubicBezTo>
                      <a:pt x="1331537" y="90890"/>
                      <a:pt x="1240554" y="-93"/>
                      <a:pt x="1128337" y="-93"/>
                    </a:cubicBezTo>
                    <a:close/>
                  </a:path>
                </a:pathLst>
              </a:custGeom>
              <a:gradFill>
                <a:gsLst>
                  <a:gs pos="0">
                    <a:srgbClr val="0058A9"/>
                  </a:gs>
                  <a:gs pos="67000">
                    <a:srgbClr val="00A2E2"/>
                  </a:gs>
                  <a:gs pos="100000">
                    <a:srgbClr val="00C7FF"/>
                  </a:gs>
                </a:gsLst>
                <a:lin ang="16200000" scaled="1"/>
              </a:gradFill>
              <a:ln w="169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TextBox 31">
                <a:extLst>
                  <a:ext uri="{FF2B5EF4-FFF2-40B4-BE49-F238E27FC236}">
                    <a16:creationId xmlns:a16="http://schemas.microsoft.com/office/drawing/2014/main" id="{CECA6307-6952-B027-C5CA-D85B298AD97D}"/>
                  </a:ext>
                </a:extLst>
              </p:cNvPr>
              <p:cNvSpPr txBox="1"/>
              <p:nvPr/>
            </p:nvSpPr>
            <p:spPr>
              <a:xfrm>
                <a:off x="8273795" y="984306"/>
                <a:ext cx="2976034" cy="4334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Portfolio careers are a thing</a:t>
                </a:r>
                <a:r>
                  <a:rPr kumimoji="0" lang="en-US" sz="2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 </a:t>
                </a:r>
              </a:p>
            </p:txBody>
          </p:sp>
          <p:sp>
            <p:nvSpPr>
              <p:cNvPr id="33" name="TextBox 32">
                <a:extLst>
                  <a:ext uri="{FF2B5EF4-FFF2-40B4-BE49-F238E27FC236}">
                    <a16:creationId xmlns:a16="http://schemas.microsoft.com/office/drawing/2014/main" id="{E07C8C7C-B9CD-FDC6-A7F6-56AD9AD0DFF4}"/>
                  </a:ext>
                </a:extLst>
              </p:cNvPr>
              <p:cNvSpPr txBox="1"/>
              <p:nvPr/>
            </p:nvSpPr>
            <p:spPr>
              <a:xfrm>
                <a:off x="8273794" y="1378754"/>
                <a:ext cx="3389716" cy="30005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You don’t have to focus on just one thing (but you can)</a:t>
                </a:r>
              </a:p>
            </p:txBody>
          </p:sp>
          <p:sp>
            <p:nvSpPr>
              <p:cNvPr id="34" name="TextBox 33">
                <a:extLst>
                  <a:ext uri="{FF2B5EF4-FFF2-40B4-BE49-F238E27FC236}">
                    <a16:creationId xmlns:a16="http://schemas.microsoft.com/office/drawing/2014/main" id="{440C95C8-9BBC-7CB8-F953-6689E286A05F}"/>
                  </a:ext>
                </a:extLst>
              </p:cNvPr>
              <p:cNvSpPr txBox="1"/>
              <p:nvPr/>
            </p:nvSpPr>
            <p:spPr>
              <a:xfrm>
                <a:off x="8273795" y="3968112"/>
                <a:ext cx="29760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All experience counts</a:t>
                </a:r>
                <a:r>
                  <a:rPr kumimoji="0" lang="en-US" sz="2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 </a:t>
                </a:r>
              </a:p>
            </p:txBody>
          </p:sp>
          <p:sp>
            <p:nvSpPr>
              <p:cNvPr id="35" name="TextBox 34">
                <a:extLst>
                  <a:ext uri="{FF2B5EF4-FFF2-40B4-BE49-F238E27FC236}">
                    <a16:creationId xmlns:a16="http://schemas.microsoft.com/office/drawing/2014/main" id="{023F36E9-988A-C276-24BB-CBC92EAE2417}"/>
                  </a:ext>
                </a:extLst>
              </p:cNvPr>
              <p:cNvSpPr txBox="1"/>
              <p:nvPr/>
            </p:nvSpPr>
            <p:spPr>
              <a:xfrm>
                <a:off x="8273794" y="4410741"/>
                <a:ext cx="3161285" cy="30005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Never know when it will be useful</a:t>
                </a:r>
                <a:endPar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p:txBody>
          </p:sp>
          <p:grpSp>
            <p:nvGrpSpPr>
              <p:cNvPr id="36" name="Group 35">
                <a:extLst>
                  <a:ext uri="{FF2B5EF4-FFF2-40B4-BE49-F238E27FC236}">
                    <a16:creationId xmlns:a16="http://schemas.microsoft.com/office/drawing/2014/main" id="{AA55C33C-2DD4-4142-1053-1A21C1EB7D9A}"/>
                  </a:ext>
                </a:extLst>
              </p:cNvPr>
              <p:cNvGrpSpPr/>
              <p:nvPr/>
            </p:nvGrpSpPr>
            <p:grpSpPr>
              <a:xfrm>
                <a:off x="6004209" y="2294343"/>
                <a:ext cx="4095823" cy="4737524"/>
                <a:chOff x="6118509" y="2294343"/>
                <a:chExt cx="4095823" cy="4737524"/>
              </a:xfrm>
            </p:grpSpPr>
            <p:sp>
              <p:nvSpPr>
                <p:cNvPr id="37" name="TextBox 36">
                  <a:extLst>
                    <a:ext uri="{FF2B5EF4-FFF2-40B4-BE49-F238E27FC236}">
                      <a16:creationId xmlns:a16="http://schemas.microsoft.com/office/drawing/2014/main" id="{6A1BF1BE-B2B0-338C-0107-9C18A7D0EE45}"/>
                    </a:ext>
                  </a:extLst>
                </p:cNvPr>
                <p:cNvSpPr txBox="1"/>
                <p:nvPr/>
              </p:nvSpPr>
              <p:spPr>
                <a:xfrm>
                  <a:off x="6118509" y="5325529"/>
                  <a:ext cx="2269585" cy="43341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Networking</a:t>
                  </a:r>
                  <a:r>
                    <a:rPr kumimoji="0" lang="en-US" sz="2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 </a:t>
                  </a:r>
                </a:p>
              </p:txBody>
            </p:sp>
            <p:sp>
              <p:nvSpPr>
                <p:cNvPr id="38" name="TextBox 37">
                  <a:extLst>
                    <a:ext uri="{FF2B5EF4-FFF2-40B4-BE49-F238E27FC236}">
                      <a16:creationId xmlns:a16="http://schemas.microsoft.com/office/drawing/2014/main" id="{7D40805A-8EA0-CD5F-947D-A38D5B4ADB10}"/>
                    </a:ext>
                  </a:extLst>
                </p:cNvPr>
                <p:cNvSpPr txBox="1"/>
                <p:nvPr/>
              </p:nvSpPr>
              <p:spPr>
                <a:xfrm>
                  <a:off x="7092983" y="5731628"/>
                  <a:ext cx="3121349" cy="13002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Team working, collaboration and wider networking is key to developing education and research within an academic career.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You don’t have to do it alone. Stronger together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p:txBody>
            </p:sp>
            <p:grpSp>
              <p:nvGrpSpPr>
                <p:cNvPr id="39" name="Group 38">
                  <a:extLst>
                    <a:ext uri="{FF2B5EF4-FFF2-40B4-BE49-F238E27FC236}">
                      <a16:creationId xmlns:a16="http://schemas.microsoft.com/office/drawing/2014/main" id="{416D3ECD-E6C1-15CD-3B2A-CA1C44B4539F}"/>
                    </a:ext>
                  </a:extLst>
                </p:cNvPr>
                <p:cNvGrpSpPr/>
                <p:nvPr/>
              </p:nvGrpSpPr>
              <p:grpSpPr>
                <a:xfrm>
                  <a:off x="6992167" y="2294343"/>
                  <a:ext cx="3161285" cy="1399437"/>
                  <a:chOff x="6992167" y="2294343"/>
                  <a:chExt cx="3161285" cy="1399437"/>
                </a:xfrm>
              </p:grpSpPr>
              <p:sp>
                <p:nvSpPr>
                  <p:cNvPr id="40" name="TextBox 39">
                    <a:extLst>
                      <a:ext uri="{FF2B5EF4-FFF2-40B4-BE49-F238E27FC236}">
                        <a16:creationId xmlns:a16="http://schemas.microsoft.com/office/drawing/2014/main" id="{5C2E8860-D2C6-E340-F8FC-402D1A384F40}"/>
                      </a:ext>
                    </a:extLst>
                  </p:cNvPr>
                  <p:cNvSpPr txBox="1"/>
                  <p:nvPr/>
                </p:nvSpPr>
                <p:spPr>
                  <a:xfrm>
                    <a:off x="6992167" y="2294343"/>
                    <a:ext cx="3161285" cy="7668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Importance of qualifications &amp; output – learning the ‘rules’</a:t>
                    </a:r>
                    <a:endParaRPr kumimoji="0" lang="en-US" sz="2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p:txBody>
              </p:sp>
              <p:sp>
                <p:nvSpPr>
                  <p:cNvPr id="41" name="TextBox 40">
                    <a:extLst>
                      <a:ext uri="{FF2B5EF4-FFF2-40B4-BE49-F238E27FC236}">
                        <a16:creationId xmlns:a16="http://schemas.microsoft.com/office/drawing/2014/main" id="{1B910B00-566D-C814-ED07-DC81373DBB07}"/>
                      </a:ext>
                    </a:extLst>
                  </p:cNvPr>
                  <p:cNvSpPr txBox="1"/>
                  <p:nvPr/>
                </p:nvSpPr>
                <p:spPr>
                  <a:xfrm>
                    <a:off x="6992167" y="2993651"/>
                    <a:ext cx="3161285" cy="7001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lumMod val="75000"/>
                            <a:lumOff val="25000"/>
                          </a:prstClr>
                        </a:solidFill>
                        <a:effectLst/>
                        <a:uLnTx/>
                        <a:uFillTx/>
                        <a:latin typeface="Lora" pitchFamily="2" charset="0"/>
                        <a:ea typeface="+mn-ea"/>
                        <a:cs typeface="+mn-cs"/>
                      </a:rPr>
                      <a:t>PgC</a:t>
                    </a:r>
                    <a:r>
                      <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 in T&amp;L is essential. Advance HE Fellowship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Research in teams is important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                              </a:t>
                    </a:r>
                  </a:p>
                </p:txBody>
              </p:sp>
            </p:grpSp>
          </p:grpSp>
        </p:grpSp>
        <p:pic>
          <p:nvPicPr>
            <p:cNvPr id="11" name="Picture 2" descr="Quantitative Research Svg Png Icon Free Download (#462151) -  OnlineWebFonts.COM">
              <a:extLst>
                <a:ext uri="{FF2B5EF4-FFF2-40B4-BE49-F238E27FC236}">
                  <a16:creationId xmlns:a16="http://schemas.microsoft.com/office/drawing/2014/main" id="{7AA17544-142B-5074-56E0-E2995298C2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040835" y="3866142"/>
              <a:ext cx="602618" cy="6862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dea - Free industry icons">
              <a:extLst>
                <a:ext uri="{FF2B5EF4-FFF2-40B4-BE49-F238E27FC236}">
                  <a16:creationId xmlns:a16="http://schemas.microsoft.com/office/drawing/2014/main" id="{CD1D8ECF-F69B-4435-CEB8-18D6641EDF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132322" y="5365776"/>
              <a:ext cx="602618" cy="72113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p:cNvSpPr>
            <a:spLocks noGrp="1"/>
          </p:cNvSpPr>
          <p:nvPr>
            <p:ph type="body" sz="quarter" idx="11"/>
          </p:nvPr>
        </p:nvSpPr>
        <p:spPr>
          <a:xfrm>
            <a:off x="732509" y="2049782"/>
            <a:ext cx="9811936" cy="324541"/>
          </a:xfrm>
        </p:spPr>
        <p:txBody>
          <a:bodyPr/>
          <a:lstStyle/>
          <a:p>
            <a:r>
              <a:rPr lang="en-US" dirty="0"/>
              <a:t>Interested in becoming an academic?</a:t>
            </a:r>
            <a:endParaRPr lang="en-GB" dirty="0"/>
          </a:p>
        </p:txBody>
      </p:sp>
      <p:sp>
        <p:nvSpPr>
          <p:cNvPr id="43" name="Google Shape;12465;p89">
            <a:extLst>
              <a:ext uri="{FF2B5EF4-FFF2-40B4-BE49-F238E27FC236}">
                <a16:creationId xmlns:a16="http://schemas.microsoft.com/office/drawing/2014/main" id="{2238E0BC-4EE0-AC27-13EA-4935BBF11670}"/>
              </a:ext>
            </a:extLst>
          </p:cNvPr>
          <p:cNvSpPr/>
          <p:nvPr/>
        </p:nvSpPr>
        <p:spPr>
          <a:xfrm>
            <a:off x="6065057" y="545786"/>
            <a:ext cx="648218" cy="646514"/>
          </a:xfrm>
          <a:custGeom>
            <a:avLst/>
            <a:gdLst/>
            <a:ahLst/>
            <a:cxnLst/>
            <a:rect l="l" t="t" r="r" b="b"/>
            <a:pathLst>
              <a:path w="11784" h="11753" extrusionOk="0">
                <a:moveTo>
                  <a:pt x="5734" y="694"/>
                </a:moveTo>
                <a:cubicBezTo>
                  <a:pt x="7624" y="694"/>
                  <a:pt x="9168" y="2238"/>
                  <a:pt x="9168" y="4128"/>
                </a:cubicBezTo>
                <a:cubicBezTo>
                  <a:pt x="9168" y="6050"/>
                  <a:pt x="7624" y="7594"/>
                  <a:pt x="5734" y="7594"/>
                </a:cubicBezTo>
                <a:cubicBezTo>
                  <a:pt x="3844" y="7594"/>
                  <a:pt x="2332" y="6018"/>
                  <a:pt x="2332" y="4128"/>
                </a:cubicBezTo>
                <a:cubicBezTo>
                  <a:pt x="2332" y="2238"/>
                  <a:pt x="3844" y="694"/>
                  <a:pt x="5734" y="694"/>
                </a:cubicBezTo>
                <a:close/>
                <a:moveTo>
                  <a:pt x="977" y="7531"/>
                </a:moveTo>
                <a:cubicBezTo>
                  <a:pt x="1166" y="7531"/>
                  <a:pt x="1323" y="7688"/>
                  <a:pt x="1323" y="7909"/>
                </a:cubicBezTo>
                <a:cubicBezTo>
                  <a:pt x="1292" y="8129"/>
                  <a:pt x="1134" y="8255"/>
                  <a:pt x="977" y="8255"/>
                </a:cubicBezTo>
                <a:cubicBezTo>
                  <a:pt x="788" y="8255"/>
                  <a:pt x="630" y="8098"/>
                  <a:pt x="630" y="7909"/>
                </a:cubicBezTo>
                <a:cubicBezTo>
                  <a:pt x="630" y="7688"/>
                  <a:pt x="788" y="7531"/>
                  <a:pt x="977" y="7531"/>
                </a:cubicBezTo>
                <a:close/>
                <a:moveTo>
                  <a:pt x="10586" y="7531"/>
                </a:moveTo>
                <a:cubicBezTo>
                  <a:pt x="10775" y="7531"/>
                  <a:pt x="10932" y="7688"/>
                  <a:pt x="10932" y="7909"/>
                </a:cubicBezTo>
                <a:cubicBezTo>
                  <a:pt x="10932" y="8129"/>
                  <a:pt x="10775" y="8255"/>
                  <a:pt x="10586" y="8255"/>
                </a:cubicBezTo>
                <a:cubicBezTo>
                  <a:pt x="10397" y="8255"/>
                  <a:pt x="10239" y="8098"/>
                  <a:pt x="10239" y="7909"/>
                </a:cubicBezTo>
                <a:cubicBezTo>
                  <a:pt x="10239" y="7688"/>
                  <a:pt x="10397" y="7531"/>
                  <a:pt x="10586" y="7531"/>
                </a:cubicBezTo>
                <a:close/>
                <a:moveTo>
                  <a:pt x="3025" y="9641"/>
                </a:moveTo>
                <a:cubicBezTo>
                  <a:pt x="3214" y="9641"/>
                  <a:pt x="3371" y="9799"/>
                  <a:pt x="3371" y="9988"/>
                </a:cubicBezTo>
                <a:cubicBezTo>
                  <a:pt x="3340" y="10177"/>
                  <a:pt x="3214" y="10335"/>
                  <a:pt x="3025" y="10335"/>
                </a:cubicBezTo>
                <a:cubicBezTo>
                  <a:pt x="2836" y="10335"/>
                  <a:pt x="2678" y="10177"/>
                  <a:pt x="2678" y="9988"/>
                </a:cubicBezTo>
                <a:cubicBezTo>
                  <a:pt x="2678" y="9799"/>
                  <a:pt x="2836" y="9641"/>
                  <a:pt x="3025" y="9641"/>
                </a:cubicBezTo>
                <a:close/>
                <a:moveTo>
                  <a:pt x="8475" y="9641"/>
                </a:moveTo>
                <a:cubicBezTo>
                  <a:pt x="8696" y="9641"/>
                  <a:pt x="8822" y="9799"/>
                  <a:pt x="8822" y="9988"/>
                </a:cubicBezTo>
                <a:cubicBezTo>
                  <a:pt x="8822" y="10177"/>
                  <a:pt x="8664" y="10335"/>
                  <a:pt x="8475" y="10335"/>
                </a:cubicBezTo>
                <a:cubicBezTo>
                  <a:pt x="8255" y="10335"/>
                  <a:pt x="8128" y="10177"/>
                  <a:pt x="8128" y="9988"/>
                </a:cubicBezTo>
                <a:cubicBezTo>
                  <a:pt x="8128" y="9799"/>
                  <a:pt x="8255" y="9641"/>
                  <a:pt x="8475" y="9641"/>
                </a:cubicBezTo>
                <a:close/>
                <a:moveTo>
                  <a:pt x="5734" y="10303"/>
                </a:moveTo>
                <a:cubicBezTo>
                  <a:pt x="5955" y="10303"/>
                  <a:pt x="6112" y="10461"/>
                  <a:pt x="6112" y="10650"/>
                </a:cubicBezTo>
                <a:cubicBezTo>
                  <a:pt x="6112" y="10839"/>
                  <a:pt x="5955" y="10996"/>
                  <a:pt x="5734" y="10996"/>
                </a:cubicBezTo>
                <a:cubicBezTo>
                  <a:pt x="5545" y="10996"/>
                  <a:pt x="5388" y="10839"/>
                  <a:pt x="5388" y="10650"/>
                </a:cubicBezTo>
                <a:cubicBezTo>
                  <a:pt x="5388" y="10461"/>
                  <a:pt x="5545" y="10303"/>
                  <a:pt x="5734" y="10303"/>
                </a:cubicBezTo>
                <a:close/>
                <a:moveTo>
                  <a:pt x="5797" y="1"/>
                </a:moveTo>
                <a:cubicBezTo>
                  <a:pt x="3497" y="1"/>
                  <a:pt x="1701" y="1860"/>
                  <a:pt x="1701" y="4097"/>
                </a:cubicBezTo>
                <a:cubicBezTo>
                  <a:pt x="1701" y="5010"/>
                  <a:pt x="2017" y="5924"/>
                  <a:pt x="2552" y="6617"/>
                </a:cubicBezTo>
                <a:lnTo>
                  <a:pt x="1701" y="7153"/>
                </a:lnTo>
                <a:cubicBezTo>
                  <a:pt x="1481" y="6995"/>
                  <a:pt x="1260" y="6901"/>
                  <a:pt x="1040" y="6901"/>
                </a:cubicBezTo>
                <a:cubicBezTo>
                  <a:pt x="473" y="6901"/>
                  <a:pt x="0" y="7373"/>
                  <a:pt x="0" y="7940"/>
                </a:cubicBezTo>
                <a:cubicBezTo>
                  <a:pt x="0" y="8476"/>
                  <a:pt x="473" y="8948"/>
                  <a:pt x="1040" y="8948"/>
                </a:cubicBezTo>
                <a:cubicBezTo>
                  <a:pt x="1575" y="8948"/>
                  <a:pt x="2048" y="8476"/>
                  <a:pt x="2048" y="7940"/>
                </a:cubicBezTo>
                <a:lnTo>
                  <a:pt x="2048" y="7751"/>
                </a:lnTo>
                <a:lnTo>
                  <a:pt x="3088" y="7153"/>
                </a:lnTo>
                <a:cubicBezTo>
                  <a:pt x="3340" y="7373"/>
                  <a:pt x="3623" y="7625"/>
                  <a:pt x="3970" y="7783"/>
                </a:cubicBezTo>
                <a:lnTo>
                  <a:pt x="3308" y="8948"/>
                </a:lnTo>
                <a:lnTo>
                  <a:pt x="3119" y="8948"/>
                </a:lnTo>
                <a:cubicBezTo>
                  <a:pt x="2552" y="8948"/>
                  <a:pt x="2080" y="9421"/>
                  <a:pt x="2080" y="9988"/>
                </a:cubicBezTo>
                <a:cubicBezTo>
                  <a:pt x="2080" y="10524"/>
                  <a:pt x="2552" y="10996"/>
                  <a:pt x="3119" y="10996"/>
                </a:cubicBezTo>
                <a:cubicBezTo>
                  <a:pt x="3655" y="10996"/>
                  <a:pt x="4127" y="10524"/>
                  <a:pt x="4127" y="9988"/>
                </a:cubicBezTo>
                <a:cubicBezTo>
                  <a:pt x="4127" y="9736"/>
                  <a:pt x="4064" y="9515"/>
                  <a:pt x="3907" y="9326"/>
                </a:cubicBezTo>
                <a:lnTo>
                  <a:pt x="4600" y="8098"/>
                </a:lnTo>
                <a:cubicBezTo>
                  <a:pt x="4883" y="8161"/>
                  <a:pt x="5199" y="8255"/>
                  <a:pt x="5514" y="8287"/>
                </a:cubicBezTo>
                <a:lnTo>
                  <a:pt x="5514" y="9736"/>
                </a:lnTo>
                <a:cubicBezTo>
                  <a:pt x="5136" y="9894"/>
                  <a:pt x="4852" y="10272"/>
                  <a:pt x="4852" y="10713"/>
                </a:cubicBezTo>
                <a:cubicBezTo>
                  <a:pt x="4852" y="11280"/>
                  <a:pt x="5325" y="11752"/>
                  <a:pt x="5860" y="11752"/>
                </a:cubicBezTo>
                <a:cubicBezTo>
                  <a:pt x="6427" y="11752"/>
                  <a:pt x="6900" y="11280"/>
                  <a:pt x="6900" y="10713"/>
                </a:cubicBezTo>
                <a:cubicBezTo>
                  <a:pt x="6900" y="10303"/>
                  <a:pt x="6616" y="9894"/>
                  <a:pt x="6238" y="9736"/>
                </a:cubicBezTo>
                <a:lnTo>
                  <a:pt x="6238" y="8287"/>
                </a:lnTo>
                <a:cubicBezTo>
                  <a:pt x="6553" y="8255"/>
                  <a:pt x="6868" y="8224"/>
                  <a:pt x="7120" y="8098"/>
                </a:cubicBezTo>
                <a:lnTo>
                  <a:pt x="7845" y="9326"/>
                </a:lnTo>
                <a:cubicBezTo>
                  <a:pt x="7687" y="9515"/>
                  <a:pt x="7593" y="9736"/>
                  <a:pt x="7593" y="9988"/>
                </a:cubicBezTo>
                <a:cubicBezTo>
                  <a:pt x="7593" y="10524"/>
                  <a:pt x="8065" y="10996"/>
                  <a:pt x="8633" y="10996"/>
                </a:cubicBezTo>
                <a:cubicBezTo>
                  <a:pt x="9168" y="10996"/>
                  <a:pt x="9641" y="10524"/>
                  <a:pt x="9641" y="9988"/>
                </a:cubicBezTo>
                <a:cubicBezTo>
                  <a:pt x="9641" y="9421"/>
                  <a:pt x="9168" y="8948"/>
                  <a:pt x="8633" y="8948"/>
                </a:cubicBezTo>
                <a:lnTo>
                  <a:pt x="8444" y="8948"/>
                </a:lnTo>
                <a:lnTo>
                  <a:pt x="7750" y="7783"/>
                </a:lnTo>
                <a:cubicBezTo>
                  <a:pt x="8065" y="7625"/>
                  <a:pt x="8381" y="7373"/>
                  <a:pt x="8664" y="7153"/>
                </a:cubicBezTo>
                <a:lnTo>
                  <a:pt x="9735" y="7751"/>
                </a:lnTo>
                <a:lnTo>
                  <a:pt x="9735" y="7940"/>
                </a:lnTo>
                <a:cubicBezTo>
                  <a:pt x="9735" y="8476"/>
                  <a:pt x="10208" y="8948"/>
                  <a:pt x="10743" y="8948"/>
                </a:cubicBezTo>
                <a:cubicBezTo>
                  <a:pt x="11310" y="8948"/>
                  <a:pt x="11783" y="8476"/>
                  <a:pt x="11783" y="7940"/>
                </a:cubicBezTo>
                <a:cubicBezTo>
                  <a:pt x="11626" y="7342"/>
                  <a:pt x="11153" y="6901"/>
                  <a:pt x="10586" y="6901"/>
                </a:cubicBezTo>
                <a:cubicBezTo>
                  <a:pt x="10302" y="6901"/>
                  <a:pt x="10082" y="6995"/>
                  <a:pt x="9924" y="7153"/>
                </a:cubicBezTo>
                <a:lnTo>
                  <a:pt x="9011" y="6617"/>
                </a:lnTo>
                <a:cubicBezTo>
                  <a:pt x="9578" y="5924"/>
                  <a:pt x="9893" y="5010"/>
                  <a:pt x="9893" y="4097"/>
                </a:cubicBezTo>
                <a:cubicBezTo>
                  <a:pt x="9893" y="1828"/>
                  <a:pt x="8034" y="1"/>
                  <a:pt x="5797" y="1"/>
                </a:cubicBezTo>
                <a:close/>
              </a:path>
            </a:pathLst>
          </a:custGeom>
          <a:solidFill>
            <a:schemeClr val="bg1"/>
          </a:solidFill>
          <a:ln>
            <a:solidFill>
              <a:schemeClr val="bg1"/>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lumMod val="75000"/>
                  <a:lumOff val="25000"/>
                </a:srgbClr>
              </a:solidFill>
              <a:effectLst/>
              <a:uLnTx/>
              <a:uFillTx/>
              <a:latin typeface="Lora" pitchFamily="2" charset="0"/>
              <a:ea typeface="+mn-ea"/>
              <a:cs typeface="+mn-cs"/>
            </a:endParaRPr>
          </a:p>
        </p:txBody>
      </p:sp>
      <p:sp>
        <p:nvSpPr>
          <p:cNvPr id="44" name="Google Shape;12466;p89">
            <a:extLst>
              <a:ext uri="{FF2B5EF4-FFF2-40B4-BE49-F238E27FC236}">
                <a16:creationId xmlns:a16="http://schemas.microsoft.com/office/drawing/2014/main" id="{B63256C6-0C06-6875-3A39-08AF12DD0924}"/>
              </a:ext>
            </a:extLst>
          </p:cNvPr>
          <p:cNvSpPr/>
          <p:nvPr/>
        </p:nvSpPr>
        <p:spPr>
          <a:xfrm>
            <a:off x="6267818" y="620322"/>
            <a:ext cx="228780" cy="265196"/>
          </a:xfrm>
          <a:custGeom>
            <a:avLst/>
            <a:gdLst/>
            <a:ahLst/>
            <a:cxnLst/>
            <a:rect l="l" t="t" r="r" b="b"/>
            <a:pathLst>
              <a:path w="4159" h="4821" extrusionOk="0">
                <a:moveTo>
                  <a:pt x="2048" y="725"/>
                </a:moveTo>
                <a:cubicBezTo>
                  <a:pt x="2458" y="725"/>
                  <a:pt x="2741" y="1040"/>
                  <a:pt x="2741" y="1387"/>
                </a:cubicBezTo>
                <a:cubicBezTo>
                  <a:pt x="2741" y="1765"/>
                  <a:pt x="2426" y="2049"/>
                  <a:pt x="2048" y="2049"/>
                </a:cubicBezTo>
                <a:cubicBezTo>
                  <a:pt x="1702" y="2049"/>
                  <a:pt x="1387" y="1733"/>
                  <a:pt x="1387" y="1387"/>
                </a:cubicBezTo>
                <a:cubicBezTo>
                  <a:pt x="1387" y="1040"/>
                  <a:pt x="1702" y="725"/>
                  <a:pt x="2048" y="725"/>
                </a:cubicBezTo>
                <a:close/>
                <a:moveTo>
                  <a:pt x="2363" y="2773"/>
                </a:moveTo>
                <a:cubicBezTo>
                  <a:pt x="2930" y="2773"/>
                  <a:pt x="3403" y="3246"/>
                  <a:pt x="3403" y="3781"/>
                </a:cubicBezTo>
                <a:lnTo>
                  <a:pt x="3403" y="4128"/>
                </a:lnTo>
                <a:lnTo>
                  <a:pt x="630" y="4128"/>
                </a:lnTo>
                <a:lnTo>
                  <a:pt x="630" y="3781"/>
                </a:lnTo>
                <a:lnTo>
                  <a:pt x="693" y="3781"/>
                </a:lnTo>
                <a:cubicBezTo>
                  <a:pt x="693" y="3246"/>
                  <a:pt x="1166" y="2773"/>
                  <a:pt x="1702" y="2773"/>
                </a:cubicBezTo>
                <a:close/>
                <a:moveTo>
                  <a:pt x="2111" y="1"/>
                </a:moveTo>
                <a:cubicBezTo>
                  <a:pt x="1355" y="1"/>
                  <a:pt x="725" y="631"/>
                  <a:pt x="725" y="1387"/>
                </a:cubicBezTo>
                <a:cubicBezTo>
                  <a:pt x="725" y="1702"/>
                  <a:pt x="851" y="2017"/>
                  <a:pt x="1040" y="2238"/>
                </a:cubicBezTo>
                <a:cubicBezTo>
                  <a:pt x="441" y="2521"/>
                  <a:pt x="63" y="3120"/>
                  <a:pt x="63" y="3781"/>
                </a:cubicBezTo>
                <a:lnTo>
                  <a:pt x="63" y="4443"/>
                </a:lnTo>
                <a:cubicBezTo>
                  <a:pt x="0" y="4663"/>
                  <a:pt x="158" y="4821"/>
                  <a:pt x="378" y="4821"/>
                </a:cubicBezTo>
                <a:lnTo>
                  <a:pt x="3781" y="4821"/>
                </a:lnTo>
                <a:cubicBezTo>
                  <a:pt x="4001" y="4821"/>
                  <a:pt x="4159" y="4663"/>
                  <a:pt x="4159" y="4443"/>
                </a:cubicBezTo>
                <a:lnTo>
                  <a:pt x="4159" y="3781"/>
                </a:lnTo>
                <a:cubicBezTo>
                  <a:pt x="4159" y="3120"/>
                  <a:pt x="3749" y="2521"/>
                  <a:pt x="3151" y="2238"/>
                </a:cubicBezTo>
                <a:cubicBezTo>
                  <a:pt x="3371" y="2017"/>
                  <a:pt x="3466" y="1733"/>
                  <a:pt x="3466" y="1387"/>
                </a:cubicBezTo>
                <a:cubicBezTo>
                  <a:pt x="3466" y="631"/>
                  <a:pt x="2836" y="1"/>
                  <a:pt x="2111" y="1"/>
                </a:cubicBezTo>
                <a:close/>
              </a:path>
            </a:pathLst>
          </a:custGeom>
          <a:solidFill>
            <a:schemeClr val="bg1"/>
          </a:solidFill>
          <a:ln>
            <a:solidFill>
              <a:schemeClr val="bg1"/>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lumMod val="75000"/>
                  <a:lumOff val="25000"/>
                </a:srgbClr>
              </a:solidFill>
              <a:effectLst/>
              <a:uLnTx/>
              <a:uFillTx/>
              <a:latin typeface="Lora" pitchFamily="2" charset="0"/>
              <a:ea typeface="+mn-ea"/>
              <a:cs typeface="+mn-cs"/>
            </a:endParaRPr>
          </a:p>
        </p:txBody>
      </p:sp>
      <p:sp>
        <p:nvSpPr>
          <p:cNvPr id="45" name="Google Shape;9214;p73">
            <a:extLst>
              <a:ext uri="{FF2B5EF4-FFF2-40B4-BE49-F238E27FC236}">
                <a16:creationId xmlns:a16="http://schemas.microsoft.com/office/drawing/2014/main" id="{B14D291B-4B89-C78B-FA26-9C3CE0A70272}"/>
              </a:ext>
            </a:extLst>
          </p:cNvPr>
          <p:cNvSpPr/>
          <p:nvPr/>
        </p:nvSpPr>
        <p:spPr>
          <a:xfrm>
            <a:off x="9927400" y="1925144"/>
            <a:ext cx="303104" cy="315199"/>
          </a:xfrm>
          <a:custGeom>
            <a:avLst/>
            <a:gdLst/>
            <a:ahLst/>
            <a:cxnLst/>
            <a:rect l="l" t="t" r="r" b="b"/>
            <a:pathLst>
              <a:path w="6428" h="6238" extrusionOk="0">
                <a:moveTo>
                  <a:pt x="3309" y="2079"/>
                </a:moveTo>
                <a:cubicBezTo>
                  <a:pt x="3718" y="2079"/>
                  <a:pt x="4033" y="2394"/>
                  <a:pt x="4033" y="2804"/>
                </a:cubicBezTo>
                <a:cubicBezTo>
                  <a:pt x="4033" y="3182"/>
                  <a:pt x="3718" y="3497"/>
                  <a:pt x="3309" y="3497"/>
                </a:cubicBezTo>
                <a:cubicBezTo>
                  <a:pt x="2931" y="3497"/>
                  <a:pt x="2616" y="3150"/>
                  <a:pt x="2616" y="2804"/>
                </a:cubicBezTo>
                <a:cubicBezTo>
                  <a:pt x="2616" y="2394"/>
                  <a:pt x="2931" y="2079"/>
                  <a:pt x="3309" y="2079"/>
                </a:cubicBezTo>
                <a:close/>
                <a:moveTo>
                  <a:pt x="3403" y="662"/>
                </a:moveTo>
                <a:cubicBezTo>
                  <a:pt x="4726" y="662"/>
                  <a:pt x="5798" y="1764"/>
                  <a:pt x="5798" y="3119"/>
                </a:cubicBezTo>
                <a:cubicBezTo>
                  <a:pt x="5703" y="3655"/>
                  <a:pt x="5546" y="4222"/>
                  <a:pt x="5199" y="4663"/>
                </a:cubicBezTo>
                <a:cubicBezTo>
                  <a:pt x="5010" y="4253"/>
                  <a:pt x="4726" y="3938"/>
                  <a:pt x="4348" y="3686"/>
                </a:cubicBezTo>
                <a:cubicBezTo>
                  <a:pt x="4569" y="3466"/>
                  <a:pt x="4726" y="3119"/>
                  <a:pt x="4726" y="2741"/>
                </a:cubicBezTo>
                <a:cubicBezTo>
                  <a:pt x="4726" y="2016"/>
                  <a:pt x="4096" y="1386"/>
                  <a:pt x="3340" y="1386"/>
                </a:cubicBezTo>
                <a:cubicBezTo>
                  <a:pt x="2616" y="1386"/>
                  <a:pt x="1986" y="2016"/>
                  <a:pt x="1986" y="2741"/>
                </a:cubicBezTo>
                <a:cubicBezTo>
                  <a:pt x="1986" y="3119"/>
                  <a:pt x="2143" y="3466"/>
                  <a:pt x="2364" y="3686"/>
                </a:cubicBezTo>
                <a:cubicBezTo>
                  <a:pt x="1986" y="3907"/>
                  <a:pt x="1702" y="4253"/>
                  <a:pt x="1513" y="4663"/>
                </a:cubicBezTo>
                <a:cubicBezTo>
                  <a:pt x="1072" y="4096"/>
                  <a:pt x="883" y="3434"/>
                  <a:pt x="977" y="2772"/>
                </a:cubicBezTo>
                <a:cubicBezTo>
                  <a:pt x="1135" y="1670"/>
                  <a:pt x="2143" y="662"/>
                  <a:pt x="3403" y="662"/>
                </a:cubicBezTo>
                <a:close/>
                <a:moveTo>
                  <a:pt x="3309" y="4190"/>
                </a:moveTo>
                <a:cubicBezTo>
                  <a:pt x="3939" y="4190"/>
                  <a:pt x="4443" y="4600"/>
                  <a:pt x="4663" y="5167"/>
                </a:cubicBezTo>
                <a:cubicBezTo>
                  <a:pt x="4254" y="5450"/>
                  <a:pt x="3781" y="5545"/>
                  <a:pt x="3309" y="5545"/>
                </a:cubicBezTo>
                <a:cubicBezTo>
                  <a:pt x="2836" y="5545"/>
                  <a:pt x="2364" y="5387"/>
                  <a:pt x="1986" y="5167"/>
                </a:cubicBezTo>
                <a:cubicBezTo>
                  <a:pt x="2143" y="4568"/>
                  <a:pt x="2679" y="4190"/>
                  <a:pt x="3309" y="4190"/>
                </a:cubicBezTo>
                <a:close/>
                <a:moveTo>
                  <a:pt x="3309" y="0"/>
                </a:moveTo>
                <a:cubicBezTo>
                  <a:pt x="1733" y="0"/>
                  <a:pt x="410" y="1229"/>
                  <a:pt x="253" y="2678"/>
                </a:cubicBezTo>
                <a:cubicBezTo>
                  <a:pt x="1" y="4600"/>
                  <a:pt x="1450" y="6238"/>
                  <a:pt x="3309" y="6238"/>
                </a:cubicBezTo>
                <a:cubicBezTo>
                  <a:pt x="5042" y="6238"/>
                  <a:pt x="6428" y="4820"/>
                  <a:pt x="6428" y="3119"/>
                </a:cubicBezTo>
                <a:cubicBezTo>
                  <a:pt x="6428" y="1418"/>
                  <a:pt x="5042" y="0"/>
                  <a:pt x="3309" y="0"/>
                </a:cubicBezTo>
                <a:close/>
              </a:path>
            </a:pathLst>
          </a:custGeom>
          <a:solidFill>
            <a:schemeClr val="bg1"/>
          </a:solidFill>
          <a:ln w="952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lumMod val="75000"/>
                  <a:lumOff val="25000"/>
                </a:srgbClr>
              </a:solidFill>
              <a:effectLst/>
              <a:uLnTx/>
              <a:uFillTx/>
              <a:latin typeface="Lora" pitchFamily="2" charset="0"/>
              <a:ea typeface="+mn-ea"/>
              <a:cs typeface="+mn-cs"/>
            </a:endParaRPr>
          </a:p>
        </p:txBody>
      </p:sp>
      <p:sp>
        <p:nvSpPr>
          <p:cNvPr id="46" name="Google Shape;9215;p73">
            <a:extLst>
              <a:ext uri="{FF2B5EF4-FFF2-40B4-BE49-F238E27FC236}">
                <a16:creationId xmlns:a16="http://schemas.microsoft.com/office/drawing/2014/main" id="{C5EBFFB3-6928-1FBB-BE6B-434F872627BC}"/>
              </a:ext>
            </a:extLst>
          </p:cNvPr>
          <p:cNvSpPr/>
          <p:nvPr/>
        </p:nvSpPr>
        <p:spPr>
          <a:xfrm>
            <a:off x="9805160" y="1830927"/>
            <a:ext cx="560093" cy="596544"/>
          </a:xfrm>
          <a:custGeom>
            <a:avLst/>
            <a:gdLst/>
            <a:ahLst/>
            <a:cxnLst/>
            <a:rect l="l" t="t" r="r" b="b"/>
            <a:pathLst>
              <a:path w="11878" h="11806" extrusionOk="0">
                <a:moveTo>
                  <a:pt x="6018" y="765"/>
                </a:moveTo>
                <a:lnTo>
                  <a:pt x="6868" y="1426"/>
                </a:lnTo>
                <a:cubicBezTo>
                  <a:pt x="6963" y="1458"/>
                  <a:pt x="7026" y="1489"/>
                  <a:pt x="7152" y="1489"/>
                </a:cubicBezTo>
                <a:lnTo>
                  <a:pt x="8223" y="1332"/>
                </a:lnTo>
                <a:lnTo>
                  <a:pt x="8664" y="2372"/>
                </a:lnTo>
                <a:cubicBezTo>
                  <a:pt x="8696" y="2435"/>
                  <a:pt x="8790" y="2529"/>
                  <a:pt x="8853" y="2561"/>
                </a:cubicBezTo>
                <a:lnTo>
                  <a:pt x="9893" y="2970"/>
                </a:lnTo>
                <a:lnTo>
                  <a:pt x="9735" y="4073"/>
                </a:lnTo>
                <a:cubicBezTo>
                  <a:pt x="9735" y="4136"/>
                  <a:pt x="9735" y="4262"/>
                  <a:pt x="9798" y="4325"/>
                </a:cubicBezTo>
                <a:lnTo>
                  <a:pt x="10460" y="5207"/>
                </a:lnTo>
                <a:lnTo>
                  <a:pt x="9798" y="6058"/>
                </a:lnTo>
                <a:cubicBezTo>
                  <a:pt x="9767" y="6152"/>
                  <a:pt x="9735" y="6215"/>
                  <a:pt x="9735" y="6341"/>
                </a:cubicBezTo>
                <a:lnTo>
                  <a:pt x="9893" y="7444"/>
                </a:lnTo>
                <a:lnTo>
                  <a:pt x="8853" y="7853"/>
                </a:lnTo>
                <a:cubicBezTo>
                  <a:pt x="8790" y="7885"/>
                  <a:pt x="8696" y="7948"/>
                  <a:pt x="8664" y="8042"/>
                </a:cubicBezTo>
                <a:lnTo>
                  <a:pt x="8255" y="9051"/>
                </a:lnTo>
                <a:lnTo>
                  <a:pt x="7120" y="8893"/>
                </a:lnTo>
                <a:cubicBezTo>
                  <a:pt x="7057" y="8893"/>
                  <a:pt x="6931" y="8893"/>
                  <a:pt x="6837" y="8988"/>
                </a:cubicBezTo>
                <a:lnTo>
                  <a:pt x="5986" y="9649"/>
                </a:lnTo>
                <a:lnTo>
                  <a:pt x="5104" y="8988"/>
                </a:lnTo>
                <a:cubicBezTo>
                  <a:pt x="5041" y="8925"/>
                  <a:pt x="5010" y="8893"/>
                  <a:pt x="4915" y="8893"/>
                </a:cubicBezTo>
                <a:lnTo>
                  <a:pt x="4884" y="8893"/>
                </a:lnTo>
                <a:lnTo>
                  <a:pt x="3781" y="9051"/>
                </a:lnTo>
                <a:lnTo>
                  <a:pt x="3371" y="8042"/>
                </a:lnTo>
                <a:cubicBezTo>
                  <a:pt x="3340" y="7948"/>
                  <a:pt x="3277" y="7885"/>
                  <a:pt x="3182" y="7853"/>
                </a:cubicBezTo>
                <a:lnTo>
                  <a:pt x="2143" y="7444"/>
                </a:lnTo>
                <a:lnTo>
                  <a:pt x="2300" y="6341"/>
                </a:lnTo>
                <a:cubicBezTo>
                  <a:pt x="2300" y="6278"/>
                  <a:pt x="2300" y="6152"/>
                  <a:pt x="2237" y="6058"/>
                </a:cubicBezTo>
                <a:lnTo>
                  <a:pt x="1576" y="5207"/>
                </a:lnTo>
                <a:lnTo>
                  <a:pt x="2237" y="4325"/>
                </a:lnTo>
                <a:cubicBezTo>
                  <a:pt x="2269" y="4262"/>
                  <a:pt x="2300" y="4167"/>
                  <a:pt x="2300" y="4073"/>
                </a:cubicBezTo>
                <a:lnTo>
                  <a:pt x="2143" y="2970"/>
                </a:lnTo>
                <a:lnTo>
                  <a:pt x="3182" y="2561"/>
                </a:lnTo>
                <a:cubicBezTo>
                  <a:pt x="3277" y="2529"/>
                  <a:pt x="3340" y="2435"/>
                  <a:pt x="3371" y="2372"/>
                </a:cubicBezTo>
                <a:lnTo>
                  <a:pt x="3812" y="1332"/>
                </a:lnTo>
                <a:lnTo>
                  <a:pt x="4884" y="1489"/>
                </a:lnTo>
                <a:cubicBezTo>
                  <a:pt x="4947" y="1489"/>
                  <a:pt x="5073" y="1489"/>
                  <a:pt x="5167" y="1426"/>
                </a:cubicBezTo>
                <a:lnTo>
                  <a:pt x="6018" y="765"/>
                </a:lnTo>
                <a:close/>
                <a:moveTo>
                  <a:pt x="2174" y="8168"/>
                </a:moveTo>
                <a:lnTo>
                  <a:pt x="2804" y="8420"/>
                </a:lnTo>
                <a:lnTo>
                  <a:pt x="3277" y="9586"/>
                </a:lnTo>
                <a:cubicBezTo>
                  <a:pt x="3308" y="9681"/>
                  <a:pt x="3434" y="9775"/>
                  <a:pt x="3529" y="9775"/>
                </a:cubicBezTo>
                <a:lnTo>
                  <a:pt x="2647" y="10720"/>
                </a:lnTo>
                <a:lnTo>
                  <a:pt x="2426" y="9649"/>
                </a:lnTo>
                <a:cubicBezTo>
                  <a:pt x="2395" y="9523"/>
                  <a:pt x="2332" y="9429"/>
                  <a:pt x="2174" y="9366"/>
                </a:cubicBezTo>
                <a:lnTo>
                  <a:pt x="1134" y="9177"/>
                </a:lnTo>
                <a:lnTo>
                  <a:pt x="2174" y="8168"/>
                </a:lnTo>
                <a:close/>
                <a:moveTo>
                  <a:pt x="9861" y="8105"/>
                </a:moveTo>
                <a:lnTo>
                  <a:pt x="10901" y="9145"/>
                </a:lnTo>
                <a:lnTo>
                  <a:pt x="9893" y="9366"/>
                </a:lnTo>
                <a:cubicBezTo>
                  <a:pt x="9767" y="9429"/>
                  <a:pt x="9641" y="9492"/>
                  <a:pt x="9609" y="9649"/>
                </a:cubicBezTo>
                <a:lnTo>
                  <a:pt x="9389" y="10720"/>
                </a:lnTo>
                <a:lnTo>
                  <a:pt x="8507" y="9712"/>
                </a:lnTo>
                <a:cubicBezTo>
                  <a:pt x="8601" y="9712"/>
                  <a:pt x="8727" y="9649"/>
                  <a:pt x="8759" y="9523"/>
                </a:cubicBezTo>
                <a:lnTo>
                  <a:pt x="9231" y="8389"/>
                </a:lnTo>
                <a:lnTo>
                  <a:pt x="9861" y="8105"/>
                </a:lnTo>
                <a:close/>
                <a:moveTo>
                  <a:pt x="6002" y="1"/>
                </a:moveTo>
                <a:cubicBezTo>
                  <a:pt x="5923" y="1"/>
                  <a:pt x="5844" y="24"/>
                  <a:pt x="5797" y="72"/>
                </a:cubicBezTo>
                <a:lnTo>
                  <a:pt x="4852" y="828"/>
                </a:lnTo>
                <a:lnTo>
                  <a:pt x="3623" y="670"/>
                </a:lnTo>
                <a:cubicBezTo>
                  <a:pt x="3607" y="667"/>
                  <a:pt x="3590" y="665"/>
                  <a:pt x="3573" y="665"/>
                </a:cubicBezTo>
                <a:cubicBezTo>
                  <a:pt x="3434" y="665"/>
                  <a:pt x="3305" y="775"/>
                  <a:pt x="3277" y="859"/>
                </a:cubicBezTo>
                <a:lnTo>
                  <a:pt x="2804" y="2025"/>
                </a:lnTo>
                <a:lnTo>
                  <a:pt x="1639" y="2498"/>
                </a:lnTo>
                <a:cubicBezTo>
                  <a:pt x="1481" y="2561"/>
                  <a:pt x="1418" y="2687"/>
                  <a:pt x="1450" y="2844"/>
                </a:cubicBezTo>
                <a:lnTo>
                  <a:pt x="1607" y="4073"/>
                </a:lnTo>
                <a:lnTo>
                  <a:pt x="851" y="5018"/>
                </a:lnTo>
                <a:cubicBezTo>
                  <a:pt x="788" y="5112"/>
                  <a:pt x="788" y="5333"/>
                  <a:pt x="851" y="5428"/>
                </a:cubicBezTo>
                <a:lnTo>
                  <a:pt x="1607" y="6373"/>
                </a:lnTo>
                <a:lnTo>
                  <a:pt x="1450" y="7601"/>
                </a:lnTo>
                <a:cubicBezTo>
                  <a:pt x="1450" y="7696"/>
                  <a:pt x="1450" y="7759"/>
                  <a:pt x="1481" y="7853"/>
                </a:cubicBezTo>
                <a:lnTo>
                  <a:pt x="189" y="9145"/>
                </a:lnTo>
                <a:cubicBezTo>
                  <a:pt x="0" y="9334"/>
                  <a:pt x="126" y="9649"/>
                  <a:pt x="347" y="9744"/>
                </a:cubicBezTo>
                <a:lnTo>
                  <a:pt x="1765" y="10059"/>
                </a:lnTo>
                <a:lnTo>
                  <a:pt x="2080" y="11539"/>
                </a:lnTo>
                <a:cubicBezTo>
                  <a:pt x="2099" y="11714"/>
                  <a:pt x="2250" y="11805"/>
                  <a:pt x="2407" y="11805"/>
                </a:cubicBezTo>
                <a:cubicBezTo>
                  <a:pt x="2505" y="11805"/>
                  <a:pt x="2606" y="11770"/>
                  <a:pt x="2678" y="11697"/>
                </a:cubicBezTo>
                <a:cubicBezTo>
                  <a:pt x="4410" y="9858"/>
                  <a:pt x="4587" y="9665"/>
                  <a:pt x="4601" y="9649"/>
                </a:cubicBezTo>
                <a:lnTo>
                  <a:pt x="4601" y="9649"/>
                </a:lnTo>
                <a:lnTo>
                  <a:pt x="4789" y="9618"/>
                </a:lnTo>
                <a:lnTo>
                  <a:pt x="5734" y="10374"/>
                </a:lnTo>
                <a:cubicBezTo>
                  <a:pt x="5829" y="10405"/>
                  <a:pt x="5860" y="10437"/>
                  <a:pt x="5955" y="10437"/>
                </a:cubicBezTo>
                <a:cubicBezTo>
                  <a:pt x="6018" y="10437"/>
                  <a:pt x="6112" y="10405"/>
                  <a:pt x="6144" y="10374"/>
                </a:cubicBezTo>
                <a:lnTo>
                  <a:pt x="7089" y="9618"/>
                </a:lnTo>
                <a:lnTo>
                  <a:pt x="7278" y="9649"/>
                </a:lnTo>
                <a:lnTo>
                  <a:pt x="9200" y="11697"/>
                </a:lnTo>
                <a:cubicBezTo>
                  <a:pt x="9284" y="11770"/>
                  <a:pt x="9388" y="11805"/>
                  <a:pt x="9485" y="11805"/>
                </a:cubicBezTo>
                <a:cubicBezTo>
                  <a:pt x="9640" y="11805"/>
                  <a:pt x="9779" y="11714"/>
                  <a:pt x="9798" y="11539"/>
                </a:cubicBezTo>
                <a:lnTo>
                  <a:pt x="10113" y="10059"/>
                </a:lnTo>
                <a:lnTo>
                  <a:pt x="11531" y="9744"/>
                </a:lnTo>
                <a:cubicBezTo>
                  <a:pt x="11815" y="9681"/>
                  <a:pt x="11878" y="9334"/>
                  <a:pt x="11689" y="9145"/>
                </a:cubicBezTo>
                <a:lnTo>
                  <a:pt x="10523" y="7853"/>
                </a:lnTo>
                <a:cubicBezTo>
                  <a:pt x="10554" y="7759"/>
                  <a:pt x="10586" y="7696"/>
                  <a:pt x="10554" y="7601"/>
                </a:cubicBezTo>
                <a:lnTo>
                  <a:pt x="10397" y="6373"/>
                </a:lnTo>
                <a:lnTo>
                  <a:pt x="11153" y="5428"/>
                </a:lnTo>
                <a:cubicBezTo>
                  <a:pt x="11216" y="5333"/>
                  <a:pt x="11216" y="5112"/>
                  <a:pt x="11153" y="5018"/>
                </a:cubicBezTo>
                <a:lnTo>
                  <a:pt x="10397" y="4073"/>
                </a:lnTo>
                <a:lnTo>
                  <a:pt x="10554" y="2844"/>
                </a:lnTo>
                <a:cubicBezTo>
                  <a:pt x="10586" y="2687"/>
                  <a:pt x="10460" y="2529"/>
                  <a:pt x="10365" y="2498"/>
                </a:cubicBezTo>
                <a:lnTo>
                  <a:pt x="9200" y="2025"/>
                </a:lnTo>
                <a:lnTo>
                  <a:pt x="8727" y="859"/>
                </a:lnTo>
                <a:cubicBezTo>
                  <a:pt x="8675" y="728"/>
                  <a:pt x="8578" y="662"/>
                  <a:pt x="8457" y="662"/>
                </a:cubicBezTo>
                <a:cubicBezTo>
                  <a:pt x="8432" y="662"/>
                  <a:pt x="8407" y="665"/>
                  <a:pt x="8381" y="670"/>
                </a:cubicBezTo>
                <a:lnTo>
                  <a:pt x="7152" y="828"/>
                </a:lnTo>
                <a:lnTo>
                  <a:pt x="6207" y="72"/>
                </a:lnTo>
                <a:cubicBezTo>
                  <a:pt x="6160" y="24"/>
                  <a:pt x="6081" y="1"/>
                  <a:pt x="6002" y="1"/>
                </a:cubicBezTo>
                <a:close/>
              </a:path>
            </a:pathLst>
          </a:custGeom>
          <a:solidFill>
            <a:schemeClr val="bg1"/>
          </a:solidFill>
          <a:ln w="952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lumMod val="75000"/>
                  <a:lumOff val="25000"/>
                </a:srgbClr>
              </a:solidFill>
              <a:effectLst/>
              <a:uLnTx/>
              <a:uFillTx/>
              <a:latin typeface="Lora" pitchFamily="2" charset="0"/>
              <a:ea typeface="+mn-ea"/>
              <a:cs typeface="+mn-cs"/>
            </a:endParaRPr>
          </a:p>
        </p:txBody>
      </p:sp>
    </p:spTree>
    <p:extLst>
      <p:ext uri="{BB962C8B-B14F-4D97-AF65-F5344CB8AC3E}">
        <p14:creationId xmlns:p14="http://schemas.microsoft.com/office/powerpoint/2010/main" val="222108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8A2BC-E10A-CD0D-F57B-A5EEF65BFC7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843D0E6-03E8-0091-6850-8C32E8A3C433}"/>
              </a:ext>
            </a:extLst>
          </p:cNvPr>
          <p:cNvSpPr>
            <a:spLocks noGrp="1"/>
          </p:cNvSpPr>
          <p:nvPr>
            <p:ph type="body" sz="quarter" idx="10"/>
          </p:nvPr>
        </p:nvSpPr>
        <p:spPr>
          <a:xfrm>
            <a:off x="771548" y="709876"/>
            <a:ext cx="9811936" cy="520377"/>
          </a:xfrm>
        </p:spPr>
        <p:txBody>
          <a:bodyPr/>
          <a:lstStyle/>
          <a:p>
            <a:r>
              <a:rPr lang="en-US" dirty="0"/>
              <a:t>One last thing I wish I’d known earlier</a:t>
            </a:r>
          </a:p>
        </p:txBody>
      </p:sp>
      <p:sp>
        <p:nvSpPr>
          <p:cNvPr id="5" name="Text Placeholder 4">
            <a:extLst>
              <a:ext uri="{FF2B5EF4-FFF2-40B4-BE49-F238E27FC236}">
                <a16:creationId xmlns:a16="http://schemas.microsoft.com/office/drawing/2014/main" id="{C4879191-A7F7-1887-532B-6A2B62D2A17C}"/>
              </a:ext>
            </a:extLst>
          </p:cNvPr>
          <p:cNvSpPr>
            <a:spLocks noGrp="1"/>
          </p:cNvSpPr>
          <p:nvPr>
            <p:ph type="body" sz="quarter" idx="12"/>
          </p:nvPr>
        </p:nvSpPr>
        <p:spPr/>
        <p:txBody>
          <a:bodyPr/>
          <a:lstStyle/>
          <a:p>
            <a:endParaRPr lang="en-US" dirty="0"/>
          </a:p>
        </p:txBody>
      </p:sp>
      <p:sp>
        <p:nvSpPr>
          <p:cNvPr id="6" name="Text Placeholder 5">
            <a:extLst>
              <a:ext uri="{FF2B5EF4-FFF2-40B4-BE49-F238E27FC236}">
                <a16:creationId xmlns:a16="http://schemas.microsoft.com/office/drawing/2014/main" id="{1F01D4EC-675F-7BAF-DC3B-E8AEE497C3EA}"/>
              </a:ext>
            </a:extLst>
          </p:cNvPr>
          <p:cNvSpPr>
            <a:spLocks noGrp="1"/>
          </p:cNvSpPr>
          <p:nvPr>
            <p:ph type="body" sz="quarter" idx="11"/>
          </p:nvPr>
        </p:nvSpPr>
        <p:spPr>
          <a:xfrm>
            <a:off x="771548" y="1301381"/>
            <a:ext cx="9811936" cy="324541"/>
          </a:xfrm>
        </p:spPr>
        <p:txBody>
          <a:bodyPr/>
          <a:lstStyle/>
          <a:p>
            <a:r>
              <a:rPr lang="en-US" dirty="0"/>
              <a:t>Is this the face of an imposter?</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2314"/>
            <a:ext cx="4922520" cy="3070567"/>
          </a:xfrm>
          <a:prstGeom prst="rect">
            <a:avLst/>
          </a:prstGeom>
        </p:spPr>
      </p:pic>
      <p:pic>
        <p:nvPicPr>
          <p:cNvPr id="7" name="Picture 6"/>
          <p:cNvPicPr>
            <a:picLocks noChangeAspect="1"/>
          </p:cNvPicPr>
          <p:nvPr/>
        </p:nvPicPr>
        <p:blipFill>
          <a:blip r:embed="rId3"/>
          <a:stretch>
            <a:fillRect/>
          </a:stretch>
        </p:blipFill>
        <p:spPr>
          <a:xfrm>
            <a:off x="5058045" y="1822314"/>
            <a:ext cx="7079427" cy="3400135"/>
          </a:xfrm>
          <a:prstGeom prst="rect">
            <a:avLst/>
          </a:prstGeom>
        </p:spPr>
      </p:pic>
    </p:spTree>
    <p:extLst>
      <p:ext uri="{BB962C8B-B14F-4D97-AF65-F5344CB8AC3E}">
        <p14:creationId xmlns:p14="http://schemas.microsoft.com/office/powerpoint/2010/main" val="1483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D2B6-525E-1410-D3A7-367FED01B0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955D72-047C-5644-58B3-A8A209CBD021}"/>
              </a:ext>
            </a:extLst>
          </p:cNvPr>
          <p:cNvSpPr>
            <a:spLocks noGrp="1"/>
          </p:cNvSpPr>
          <p:nvPr>
            <p:ph type="body" sz="quarter" idx="10"/>
          </p:nvPr>
        </p:nvSpPr>
        <p:spPr>
          <a:xfrm>
            <a:off x="771548" y="1527084"/>
            <a:ext cx="9811936" cy="2779740"/>
          </a:xfrm>
        </p:spPr>
        <p:txBody>
          <a:bodyPr/>
          <a:lstStyle/>
          <a:p>
            <a:r>
              <a:rPr lang="en-US" dirty="0"/>
              <a:t>Introduction to the ECF and the Sonographer Career Framework</a:t>
            </a:r>
          </a:p>
          <a:p>
            <a:endParaRPr lang="en-US" dirty="0"/>
          </a:p>
          <a:p>
            <a:r>
              <a:rPr lang="en-US" dirty="0"/>
              <a:t>How You Can Use These to Plan Your Career</a:t>
            </a:r>
          </a:p>
        </p:txBody>
      </p:sp>
    </p:spTree>
    <p:extLst>
      <p:ext uri="{BB962C8B-B14F-4D97-AF65-F5344CB8AC3E}">
        <p14:creationId xmlns:p14="http://schemas.microsoft.com/office/powerpoint/2010/main" val="18731569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A7B3B-9A84-3702-D57B-A552E4442E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53955B-0C30-5F73-DF3D-4747B2062346}"/>
              </a:ext>
            </a:extLst>
          </p:cNvPr>
          <p:cNvSpPr>
            <a:spLocks noGrp="1"/>
          </p:cNvSpPr>
          <p:nvPr>
            <p:ph type="body" sz="quarter" idx="10"/>
          </p:nvPr>
        </p:nvSpPr>
        <p:spPr>
          <a:xfrm>
            <a:off x="771548" y="1527084"/>
            <a:ext cx="5006952" cy="520377"/>
          </a:xfrm>
        </p:spPr>
        <p:txBody>
          <a:bodyPr/>
          <a:lstStyle/>
          <a:p>
            <a:r>
              <a:rPr lang="en-US" dirty="0"/>
              <a:t>Feedback</a:t>
            </a:r>
          </a:p>
        </p:txBody>
      </p:sp>
      <p:pic>
        <p:nvPicPr>
          <p:cNvPr id="4" name="Picture 3">
            <a:extLst>
              <a:ext uri="{FF2B5EF4-FFF2-40B4-BE49-F238E27FC236}">
                <a16:creationId xmlns:a16="http://schemas.microsoft.com/office/drawing/2014/main" id="{19EB5032-2C75-BD21-92E9-99772E539D96}"/>
              </a:ext>
            </a:extLst>
          </p:cNvPr>
          <p:cNvPicPr>
            <a:picLocks noChangeAspect="1"/>
          </p:cNvPicPr>
          <p:nvPr/>
        </p:nvPicPr>
        <p:blipFill>
          <a:blip r:embed="rId2"/>
          <a:stretch>
            <a:fillRect/>
          </a:stretch>
        </p:blipFill>
        <p:spPr>
          <a:xfrm>
            <a:off x="6966897" y="1392105"/>
            <a:ext cx="3740727" cy="3740727"/>
          </a:xfrm>
          <a:prstGeom prst="rect">
            <a:avLst/>
          </a:prstGeom>
        </p:spPr>
      </p:pic>
    </p:spTree>
    <p:extLst>
      <p:ext uri="{BB962C8B-B14F-4D97-AF65-F5344CB8AC3E}">
        <p14:creationId xmlns:p14="http://schemas.microsoft.com/office/powerpoint/2010/main" val="160186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9855-2CA3-DE4A-4BC7-B4446CF91B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6D717A7-9D85-1632-8798-8D674528D4F5}"/>
              </a:ext>
            </a:extLst>
          </p:cNvPr>
          <p:cNvSpPr>
            <a:spLocks noGrp="1"/>
          </p:cNvSpPr>
          <p:nvPr>
            <p:ph type="body" sz="quarter" idx="10"/>
          </p:nvPr>
        </p:nvSpPr>
        <p:spPr/>
        <p:txBody>
          <a:bodyPr/>
          <a:lstStyle/>
          <a:p>
            <a:r>
              <a:rPr lang="en-GB" dirty="0"/>
              <a:t>How I got here…my advice</a:t>
            </a:r>
            <a:endParaRPr lang="en-US" dirty="0"/>
          </a:p>
        </p:txBody>
      </p:sp>
      <p:sp>
        <p:nvSpPr>
          <p:cNvPr id="5" name="Text Placeholder 4">
            <a:extLst>
              <a:ext uri="{FF2B5EF4-FFF2-40B4-BE49-F238E27FC236}">
                <a16:creationId xmlns:a16="http://schemas.microsoft.com/office/drawing/2014/main" id="{608FE1B2-92DF-9310-F39E-E1ACDDCC8CD6}"/>
              </a:ext>
            </a:extLst>
          </p:cNvPr>
          <p:cNvSpPr>
            <a:spLocks noGrp="1"/>
          </p:cNvSpPr>
          <p:nvPr>
            <p:ph type="body" sz="quarter" idx="12"/>
          </p:nvPr>
        </p:nvSpPr>
        <p:spPr>
          <a:xfrm>
            <a:off x="771548" y="2259466"/>
            <a:ext cx="9811936" cy="2339068"/>
          </a:xfrm>
        </p:spPr>
        <p:txBody>
          <a:bodyPr/>
          <a:lstStyle/>
          <a:p>
            <a:pPr marL="285750" indent="-285750">
              <a:buFont typeface="Arial" panose="020B0604020202020204" pitchFamily="34" charset="0"/>
              <a:buChar char="•"/>
            </a:pPr>
            <a:r>
              <a:rPr lang="en-US" sz="2800" dirty="0"/>
              <a:t>Always volunteer for seek out development opportunities</a:t>
            </a:r>
          </a:p>
          <a:p>
            <a:pPr marL="285750" indent="-285750">
              <a:buFont typeface="Arial" panose="020B0604020202020204" pitchFamily="34" charset="0"/>
              <a:buChar char="•"/>
            </a:pPr>
            <a:r>
              <a:rPr lang="en-US" sz="2800" dirty="0"/>
              <a:t>Map them to the ECF</a:t>
            </a:r>
            <a:r>
              <a:rPr lang="en-US" sz="2800" baseline="30000" dirty="0"/>
              <a:t>4</a:t>
            </a:r>
            <a:r>
              <a:rPr lang="en-US" sz="2800" dirty="0"/>
              <a:t> and BMUS</a:t>
            </a:r>
            <a:r>
              <a:rPr lang="en-US" sz="2800" baseline="30000" dirty="0"/>
              <a:t>5</a:t>
            </a:r>
            <a:r>
              <a:rPr lang="en-US" sz="2800" dirty="0"/>
              <a:t> preceptorship</a:t>
            </a:r>
          </a:p>
          <a:p>
            <a:pPr marL="285750" indent="-285750">
              <a:buFont typeface="Arial" panose="020B0604020202020204" pitchFamily="34" charset="0"/>
              <a:buChar char="•"/>
            </a:pPr>
            <a:r>
              <a:rPr lang="en-US" sz="2800" dirty="0"/>
              <a:t>Ask for and use PDRs as opportunities to plan these activities with your line manager</a:t>
            </a:r>
          </a:p>
          <a:p>
            <a:pPr marL="285750" indent="-285750">
              <a:buFont typeface="Arial" panose="020B0604020202020204" pitchFamily="34" charset="0"/>
              <a:buChar char="•"/>
            </a:pPr>
            <a:r>
              <a:rPr lang="en-US" sz="2800" dirty="0"/>
              <a:t>Take risks and be vulnerable</a:t>
            </a:r>
          </a:p>
        </p:txBody>
      </p:sp>
      <p:sp>
        <p:nvSpPr>
          <p:cNvPr id="7" name="TextBox 6">
            <a:extLst>
              <a:ext uri="{FF2B5EF4-FFF2-40B4-BE49-F238E27FC236}">
                <a16:creationId xmlns:a16="http://schemas.microsoft.com/office/drawing/2014/main" id="{4948E477-1163-42F2-99D9-A19AF8CFCE61}"/>
              </a:ext>
            </a:extLst>
          </p:cNvPr>
          <p:cNvSpPr txBox="1"/>
          <p:nvPr/>
        </p:nvSpPr>
        <p:spPr>
          <a:xfrm>
            <a:off x="755984" y="4705022"/>
            <a:ext cx="110975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4. Society and College of Radiographers. Education and Career Framework for the Radiography Workforce [Internet]. [cited 2026 Feb 23].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https://www.sor.org/getmedia/1ec4e156-d832-4ba9-a4e8-cab8106e6927/ScoR-ECF-Interactive-v10a-1</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5. British Medical Ultrasound Society. Preceptorship and Capability Development Framework for Sonographers [Internet]. July 2022 [cited 2026 Feb 24].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https://www.bmus.org/static/uploads/resources/Preceptorship_and_Capability_Development_Framework_for_Sonographers.v5_002.pdf</a:t>
            </a:r>
            <a:endPar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6. NHS Leadership Academy. Programmes [Internet]. [cited 2026 Feb 24].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https://www.leadershipacademy.nhs.uk/programmes/</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8" name="Picture 7">
            <a:extLst>
              <a:ext uri="{FF2B5EF4-FFF2-40B4-BE49-F238E27FC236}">
                <a16:creationId xmlns:a16="http://schemas.microsoft.com/office/drawing/2014/main" id="{32CCD59A-CC14-47E6-B003-7F04FDEF4844}"/>
              </a:ext>
            </a:extLst>
          </p:cNvPr>
          <p:cNvPicPr>
            <a:picLocks noChangeAspect="1"/>
          </p:cNvPicPr>
          <p:nvPr/>
        </p:nvPicPr>
        <p:blipFill>
          <a:blip r:embed="rId6"/>
          <a:stretch>
            <a:fillRect/>
          </a:stretch>
        </p:blipFill>
        <p:spPr>
          <a:xfrm>
            <a:off x="338440" y="4665209"/>
            <a:ext cx="402305" cy="403835"/>
          </a:xfrm>
          <a:prstGeom prst="rect">
            <a:avLst/>
          </a:prstGeom>
        </p:spPr>
      </p:pic>
      <p:pic>
        <p:nvPicPr>
          <p:cNvPr id="9" name="Picture 8">
            <a:extLst>
              <a:ext uri="{FF2B5EF4-FFF2-40B4-BE49-F238E27FC236}">
                <a16:creationId xmlns:a16="http://schemas.microsoft.com/office/drawing/2014/main" id="{1E4C8D1B-01C4-40BC-9A8B-84CA4E5441E8}"/>
              </a:ext>
            </a:extLst>
          </p:cNvPr>
          <p:cNvPicPr>
            <a:picLocks noChangeAspect="1"/>
          </p:cNvPicPr>
          <p:nvPr/>
        </p:nvPicPr>
        <p:blipFill>
          <a:blip r:embed="rId7"/>
          <a:stretch>
            <a:fillRect/>
          </a:stretch>
        </p:blipFill>
        <p:spPr>
          <a:xfrm>
            <a:off x="343192" y="5113197"/>
            <a:ext cx="402305" cy="408817"/>
          </a:xfrm>
          <a:prstGeom prst="rect">
            <a:avLst/>
          </a:prstGeom>
        </p:spPr>
      </p:pic>
      <p:pic>
        <p:nvPicPr>
          <p:cNvPr id="13" name="Picture 12">
            <a:extLst>
              <a:ext uri="{FF2B5EF4-FFF2-40B4-BE49-F238E27FC236}">
                <a16:creationId xmlns:a16="http://schemas.microsoft.com/office/drawing/2014/main" id="{5D3EF3A0-7E61-46B2-8DAB-BCBC08CC812F}"/>
              </a:ext>
            </a:extLst>
          </p:cNvPr>
          <p:cNvPicPr>
            <a:picLocks noChangeAspect="1"/>
          </p:cNvPicPr>
          <p:nvPr/>
        </p:nvPicPr>
        <p:blipFill>
          <a:blip r:embed="rId8"/>
          <a:stretch>
            <a:fillRect/>
          </a:stretch>
        </p:blipFill>
        <p:spPr>
          <a:xfrm>
            <a:off x="338440" y="5547118"/>
            <a:ext cx="402305" cy="406030"/>
          </a:xfrm>
          <a:prstGeom prst="rect">
            <a:avLst/>
          </a:prstGeom>
        </p:spPr>
      </p:pic>
    </p:spTree>
    <p:extLst>
      <p:ext uri="{BB962C8B-B14F-4D97-AF65-F5344CB8AC3E}">
        <p14:creationId xmlns:p14="http://schemas.microsoft.com/office/powerpoint/2010/main" val="3817808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9855-2CA3-DE4A-4BC7-B4446CF91BC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AFD7AE1-94B0-4EC2-9265-5D82A4894026}"/>
              </a:ext>
            </a:extLst>
          </p:cNvPr>
          <p:cNvPicPr>
            <a:picLocks noChangeAspect="1"/>
          </p:cNvPicPr>
          <p:nvPr/>
        </p:nvPicPr>
        <p:blipFill>
          <a:blip r:embed="rId3"/>
          <a:stretch>
            <a:fillRect/>
          </a:stretch>
        </p:blipFill>
        <p:spPr>
          <a:xfrm>
            <a:off x="3305175" y="140049"/>
            <a:ext cx="8227695" cy="5450845"/>
          </a:xfrm>
          <a:prstGeom prst="rect">
            <a:avLst/>
          </a:prstGeom>
          <a:ln>
            <a:noFill/>
          </a:ln>
          <a:effectLst>
            <a:softEdge rad="112500"/>
          </a:effectLst>
        </p:spPr>
      </p:pic>
      <p:sp>
        <p:nvSpPr>
          <p:cNvPr id="7" name="TextBox 6">
            <a:extLst>
              <a:ext uri="{FF2B5EF4-FFF2-40B4-BE49-F238E27FC236}">
                <a16:creationId xmlns:a16="http://schemas.microsoft.com/office/drawing/2014/main" id="{4948E477-1163-42F2-99D9-A19AF8CFCE61}"/>
              </a:ext>
            </a:extLst>
          </p:cNvPr>
          <p:cNvSpPr txBox="1"/>
          <p:nvPr/>
        </p:nvSpPr>
        <p:spPr>
          <a:xfrm>
            <a:off x="771548" y="5330916"/>
            <a:ext cx="110975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5. British Medical Ultrasound Society. Preceptorship and Capability Development Framework for Sonographers [Internet]. July 2022 [cited 2026 Feb 24].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https://www.bmus.org/static/uploads/resources/Preceptorship_and_Capability_Development_Framework_for_Sonographers.v5_002.pdf</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9" name="Picture 8">
            <a:extLst>
              <a:ext uri="{FF2B5EF4-FFF2-40B4-BE49-F238E27FC236}">
                <a16:creationId xmlns:a16="http://schemas.microsoft.com/office/drawing/2014/main" id="{1E4C8D1B-01C4-40BC-9A8B-84CA4E5441E8}"/>
              </a:ext>
            </a:extLst>
          </p:cNvPr>
          <p:cNvPicPr>
            <a:picLocks noChangeAspect="1"/>
          </p:cNvPicPr>
          <p:nvPr/>
        </p:nvPicPr>
        <p:blipFill>
          <a:blip r:embed="rId5"/>
          <a:stretch>
            <a:fillRect/>
          </a:stretch>
        </p:blipFill>
        <p:spPr>
          <a:xfrm>
            <a:off x="340816" y="5386486"/>
            <a:ext cx="402305" cy="408817"/>
          </a:xfrm>
          <a:prstGeom prst="rect">
            <a:avLst/>
          </a:prstGeom>
        </p:spPr>
      </p:pic>
    </p:spTree>
    <p:extLst>
      <p:ext uri="{BB962C8B-B14F-4D97-AF65-F5344CB8AC3E}">
        <p14:creationId xmlns:p14="http://schemas.microsoft.com/office/powerpoint/2010/main" val="303888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8A2BC-E10A-CD0D-F57B-A5EEF65BFC7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1C5CC75-CE9D-442E-874B-90670E30EA85}"/>
              </a:ext>
            </a:extLst>
          </p:cNvPr>
          <p:cNvPicPr>
            <a:picLocks noChangeAspect="1"/>
          </p:cNvPicPr>
          <p:nvPr/>
        </p:nvPicPr>
        <p:blipFill>
          <a:blip r:embed="rId3"/>
          <a:stretch>
            <a:fillRect/>
          </a:stretch>
        </p:blipFill>
        <p:spPr>
          <a:xfrm>
            <a:off x="8288017" y="0"/>
            <a:ext cx="3782063" cy="3600233"/>
          </a:xfrm>
          <a:prstGeom prst="rect">
            <a:avLst/>
          </a:prstGeom>
        </p:spPr>
      </p:pic>
      <p:pic>
        <p:nvPicPr>
          <p:cNvPr id="8" name="Picture 7">
            <a:extLst>
              <a:ext uri="{FF2B5EF4-FFF2-40B4-BE49-F238E27FC236}">
                <a16:creationId xmlns:a16="http://schemas.microsoft.com/office/drawing/2014/main" id="{24EBB9DA-4DAB-4EC8-91AE-D92E162269C3}"/>
              </a:ext>
            </a:extLst>
          </p:cNvPr>
          <p:cNvPicPr>
            <a:picLocks noChangeAspect="1"/>
          </p:cNvPicPr>
          <p:nvPr/>
        </p:nvPicPr>
        <p:blipFill>
          <a:blip r:embed="rId4"/>
          <a:srcRect l="10833" t="4814" r="10835" b="4814"/>
          <a:stretch>
            <a:fillRect/>
          </a:stretch>
        </p:blipFill>
        <p:spPr>
          <a:xfrm>
            <a:off x="617655" y="267652"/>
            <a:ext cx="7352865" cy="4771706"/>
          </a:xfrm>
          <a:prstGeom prst="rect">
            <a:avLst/>
          </a:prstGeom>
          <a:ln>
            <a:noFill/>
          </a:ln>
          <a:effectLst>
            <a:softEdge rad="112500"/>
          </a:effectLst>
        </p:spPr>
      </p:pic>
      <p:sp>
        <p:nvSpPr>
          <p:cNvPr id="9" name="TextBox 8">
            <a:extLst>
              <a:ext uri="{FF2B5EF4-FFF2-40B4-BE49-F238E27FC236}">
                <a16:creationId xmlns:a16="http://schemas.microsoft.com/office/drawing/2014/main" id="{0C0CA17A-4135-4E86-A4BD-D1572A28F75D}"/>
              </a:ext>
            </a:extLst>
          </p:cNvPr>
          <p:cNvSpPr txBox="1"/>
          <p:nvPr/>
        </p:nvSpPr>
        <p:spPr>
          <a:xfrm>
            <a:off x="771548" y="5100318"/>
            <a:ext cx="1109757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7. Society and College of Radiographers. Insight | Edition 17: Autumn 2025 [Internet]. 2025 Sep 24 [cited 2026 Feb 24].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https://www.sor.org/learning-advice/professional-body-guidance-and-publications/documents-and-publications/imaging-therapy-practice/insight-edition-17-autumn-2025</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8. NHS England. Advanced Practice (Centre for Advancing Practice) [Internet]. [cited 2026 Feb 24].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6"/>
              </a:rPr>
              <a:t>https://advanced-practice.hee.nhs.uk/</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 name="Picture 9">
            <a:extLst>
              <a:ext uri="{FF2B5EF4-FFF2-40B4-BE49-F238E27FC236}">
                <a16:creationId xmlns:a16="http://schemas.microsoft.com/office/drawing/2014/main" id="{10066C3D-5B23-4D5A-9BC1-1A8C55B3535E}"/>
              </a:ext>
            </a:extLst>
          </p:cNvPr>
          <p:cNvPicPr>
            <a:picLocks noChangeAspect="1"/>
          </p:cNvPicPr>
          <p:nvPr/>
        </p:nvPicPr>
        <p:blipFill>
          <a:blip r:embed="rId7"/>
          <a:stretch>
            <a:fillRect/>
          </a:stretch>
        </p:blipFill>
        <p:spPr>
          <a:xfrm>
            <a:off x="322876" y="5003834"/>
            <a:ext cx="419478" cy="416524"/>
          </a:xfrm>
          <a:prstGeom prst="rect">
            <a:avLst/>
          </a:prstGeom>
        </p:spPr>
      </p:pic>
      <p:pic>
        <p:nvPicPr>
          <p:cNvPr id="11" name="Picture 10">
            <a:extLst>
              <a:ext uri="{FF2B5EF4-FFF2-40B4-BE49-F238E27FC236}">
                <a16:creationId xmlns:a16="http://schemas.microsoft.com/office/drawing/2014/main" id="{5ED4BCC8-28BD-436E-9581-E7D4024D1327}"/>
              </a:ext>
            </a:extLst>
          </p:cNvPr>
          <p:cNvPicPr>
            <a:picLocks noChangeAspect="1"/>
          </p:cNvPicPr>
          <p:nvPr/>
        </p:nvPicPr>
        <p:blipFill>
          <a:blip r:embed="rId8"/>
          <a:stretch>
            <a:fillRect/>
          </a:stretch>
        </p:blipFill>
        <p:spPr>
          <a:xfrm>
            <a:off x="322876" y="5429783"/>
            <a:ext cx="419478" cy="419478"/>
          </a:xfrm>
          <a:prstGeom prst="rect">
            <a:avLst/>
          </a:prstGeom>
        </p:spPr>
      </p:pic>
    </p:spTree>
    <p:extLst>
      <p:ext uri="{BB962C8B-B14F-4D97-AF65-F5344CB8AC3E}">
        <p14:creationId xmlns:p14="http://schemas.microsoft.com/office/powerpoint/2010/main" val="388499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16238E-0000-4DC2-B448-5D6B26BCC313}"/>
              </a:ext>
            </a:extLst>
          </p:cNvPr>
          <p:cNvPicPr>
            <a:picLocks noChangeAspect="1"/>
          </p:cNvPicPr>
          <p:nvPr/>
        </p:nvPicPr>
        <p:blipFill>
          <a:blip r:embed="rId3"/>
          <a:stretch>
            <a:fillRect/>
          </a:stretch>
        </p:blipFill>
        <p:spPr>
          <a:xfrm>
            <a:off x="1057632" y="283775"/>
            <a:ext cx="4710742" cy="2641398"/>
          </a:xfrm>
          <a:prstGeom prst="rect">
            <a:avLst/>
          </a:prstGeom>
          <a:ln>
            <a:noFill/>
          </a:ln>
          <a:effectLst>
            <a:softEdge rad="112500"/>
          </a:effectLst>
        </p:spPr>
      </p:pic>
      <p:pic>
        <p:nvPicPr>
          <p:cNvPr id="7" name="Picture 6">
            <a:extLst>
              <a:ext uri="{FF2B5EF4-FFF2-40B4-BE49-F238E27FC236}">
                <a16:creationId xmlns:a16="http://schemas.microsoft.com/office/drawing/2014/main" id="{C1C91643-2ED6-445D-BB3F-DB6A5813B3CA}"/>
              </a:ext>
            </a:extLst>
          </p:cNvPr>
          <p:cNvPicPr>
            <a:picLocks noChangeAspect="1"/>
          </p:cNvPicPr>
          <p:nvPr/>
        </p:nvPicPr>
        <p:blipFill>
          <a:blip r:embed="rId4"/>
          <a:stretch>
            <a:fillRect/>
          </a:stretch>
        </p:blipFill>
        <p:spPr>
          <a:xfrm>
            <a:off x="1238614" y="2925173"/>
            <a:ext cx="4348779" cy="2453518"/>
          </a:xfrm>
          <a:prstGeom prst="rect">
            <a:avLst/>
          </a:prstGeom>
          <a:ln>
            <a:noFill/>
          </a:ln>
          <a:effectLst>
            <a:softEdge rad="112500"/>
          </a:effectLst>
        </p:spPr>
      </p:pic>
      <p:pic>
        <p:nvPicPr>
          <p:cNvPr id="8" name="Picture 7">
            <a:extLst>
              <a:ext uri="{FF2B5EF4-FFF2-40B4-BE49-F238E27FC236}">
                <a16:creationId xmlns:a16="http://schemas.microsoft.com/office/drawing/2014/main" id="{6CBF1A95-B7CD-4D90-983B-9681E818AB9A}"/>
              </a:ext>
            </a:extLst>
          </p:cNvPr>
          <p:cNvPicPr>
            <a:picLocks noChangeAspect="1"/>
          </p:cNvPicPr>
          <p:nvPr/>
        </p:nvPicPr>
        <p:blipFill>
          <a:blip r:embed="rId5"/>
          <a:stretch>
            <a:fillRect/>
          </a:stretch>
        </p:blipFill>
        <p:spPr>
          <a:xfrm>
            <a:off x="6314429" y="3051943"/>
            <a:ext cx="4467829" cy="2519304"/>
          </a:xfrm>
          <a:prstGeom prst="rect">
            <a:avLst/>
          </a:prstGeom>
          <a:ln>
            <a:noFill/>
          </a:ln>
          <a:effectLst>
            <a:softEdge rad="112500"/>
          </a:effectLst>
        </p:spPr>
      </p:pic>
      <p:pic>
        <p:nvPicPr>
          <p:cNvPr id="9" name="Picture 8">
            <a:extLst>
              <a:ext uri="{FF2B5EF4-FFF2-40B4-BE49-F238E27FC236}">
                <a16:creationId xmlns:a16="http://schemas.microsoft.com/office/drawing/2014/main" id="{1D20DC47-8330-437B-9EF3-4FEDF7A186B9}"/>
              </a:ext>
            </a:extLst>
          </p:cNvPr>
          <p:cNvPicPr>
            <a:picLocks noChangeAspect="1"/>
          </p:cNvPicPr>
          <p:nvPr/>
        </p:nvPicPr>
        <p:blipFill>
          <a:blip r:embed="rId6"/>
          <a:stretch>
            <a:fillRect/>
          </a:stretch>
        </p:blipFill>
        <p:spPr>
          <a:xfrm>
            <a:off x="6143299" y="283775"/>
            <a:ext cx="4810087" cy="2768168"/>
          </a:xfrm>
          <a:prstGeom prst="rect">
            <a:avLst/>
          </a:prstGeom>
          <a:ln>
            <a:noFill/>
          </a:ln>
          <a:effectLst>
            <a:softEdge rad="112500"/>
          </a:effectLst>
        </p:spPr>
      </p:pic>
    </p:spTree>
    <p:extLst>
      <p:ext uri="{BB962C8B-B14F-4D97-AF65-F5344CB8AC3E}">
        <p14:creationId xmlns:p14="http://schemas.microsoft.com/office/powerpoint/2010/main" val="1512457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77AF-9201-8CDC-04BF-E8FB41A45E4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15CCC82-2199-18AD-A56E-D64CFF8248B2}"/>
              </a:ext>
            </a:extLst>
          </p:cNvPr>
          <p:cNvSpPr>
            <a:spLocks noGrp="1"/>
          </p:cNvSpPr>
          <p:nvPr>
            <p:ph type="body" sz="quarter" idx="10"/>
          </p:nvPr>
        </p:nvSpPr>
        <p:spPr/>
        <p:txBody>
          <a:bodyPr/>
          <a:lstStyle/>
          <a:p>
            <a:r>
              <a:rPr lang="en-GB" dirty="0"/>
              <a:t>What I wished I’d known earlier</a:t>
            </a:r>
            <a:endParaRPr lang="en-US" dirty="0"/>
          </a:p>
        </p:txBody>
      </p:sp>
      <p:sp>
        <p:nvSpPr>
          <p:cNvPr id="5" name="Text Placeholder 4">
            <a:extLst>
              <a:ext uri="{FF2B5EF4-FFF2-40B4-BE49-F238E27FC236}">
                <a16:creationId xmlns:a16="http://schemas.microsoft.com/office/drawing/2014/main" id="{683347C4-31C6-AAC7-685C-6032D0D94169}"/>
              </a:ext>
            </a:extLst>
          </p:cNvPr>
          <p:cNvSpPr>
            <a:spLocks noGrp="1"/>
          </p:cNvSpPr>
          <p:nvPr>
            <p:ph type="body" sz="quarter" idx="12"/>
          </p:nvPr>
        </p:nvSpPr>
        <p:spPr>
          <a:xfrm>
            <a:off x="771548" y="2259466"/>
            <a:ext cx="7468728" cy="2339068"/>
          </a:xfrm>
        </p:spPr>
        <p:txBody>
          <a:bodyPr/>
          <a:lstStyle/>
          <a:p>
            <a:pPr marL="285750" indent="-285750">
              <a:buFont typeface="Arial" panose="020B0604020202020204" pitchFamily="34" charset="0"/>
              <a:buChar char="•"/>
            </a:pPr>
            <a:r>
              <a:rPr lang="en-US" dirty="0"/>
              <a:t>Clear job plan outlined from outset</a:t>
            </a:r>
          </a:p>
          <a:p>
            <a:pPr marL="285750" indent="-285750">
              <a:buFont typeface="Arial" panose="020B0604020202020204" pitchFamily="34" charset="0"/>
              <a:buChar char="•"/>
            </a:pPr>
            <a:r>
              <a:rPr lang="en-US" dirty="0"/>
              <a:t>Good governance</a:t>
            </a:r>
            <a:r>
              <a:rPr lang="en-US" baseline="30000" dirty="0"/>
              <a:t>9</a:t>
            </a:r>
          </a:p>
          <a:p>
            <a:pPr marL="285750" indent="-285750">
              <a:buFont typeface="Arial" panose="020B0604020202020204" pitchFamily="34" charset="0"/>
              <a:buChar char="•"/>
            </a:pPr>
            <a:r>
              <a:rPr lang="en-US" dirty="0"/>
              <a:t>Be creative with your development- may take dedication and sacrifice </a:t>
            </a:r>
          </a:p>
          <a:p>
            <a:pPr marL="285750" indent="-285750">
              <a:buFont typeface="Arial" panose="020B0604020202020204" pitchFamily="34" charset="0"/>
              <a:buChar char="•"/>
            </a:pPr>
            <a:r>
              <a:rPr lang="en-US" dirty="0"/>
              <a:t>Be realistic with a sprinkle of ambition- align goals with department/Trust strategies</a:t>
            </a:r>
          </a:p>
          <a:p>
            <a:pPr marL="285750" indent="-285750">
              <a:buFont typeface="Arial" panose="020B0604020202020204" pitchFamily="34" charset="0"/>
              <a:buChar char="•"/>
            </a:pPr>
            <a:r>
              <a:rPr lang="en-US" dirty="0"/>
              <a:t>Advocate our roles and use existing frameworks and literature to support your cause</a:t>
            </a:r>
          </a:p>
          <a:p>
            <a:pPr marL="285750" indent="-285750">
              <a:buFont typeface="Arial" panose="020B0604020202020204" pitchFamily="34" charset="0"/>
              <a:buChar char="•"/>
            </a:pPr>
            <a:r>
              <a:rPr lang="en-US" dirty="0"/>
              <a:t>Be brave. Prepare for rejection, and be kind to yourself. Feedback is a gift!</a:t>
            </a:r>
          </a:p>
          <a:p>
            <a:pPr marL="285750" indent="-285750">
              <a:buFont typeface="Arial" panose="020B0604020202020204" pitchFamily="34" charset="0"/>
              <a:buChar char="•"/>
            </a:pPr>
            <a:r>
              <a:rPr lang="en-US" dirty="0"/>
              <a:t>Try again, might not be successful first time round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3">
            <a:extLst>
              <a:ext uri="{FF2B5EF4-FFF2-40B4-BE49-F238E27FC236}">
                <a16:creationId xmlns:a16="http://schemas.microsoft.com/office/drawing/2014/main" id="{AAB8CF5C-D44B-4247-A93D-72DB587DED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2283" y="609600"/>
            <a:ext cx="3163258" cy="4825997"/>
          </a:xfrm>
          <a:prstGeom prst="rect">
            <a:avLst/>
          </a:prstGeom>
          <a:ln>
            <a:noFill/>
          </a:ln>
        </p:spPr>
      </p:pic>
      <p:sp>
        <p:nvSpPr>
          <p:cNvPr id="8" name="TextBox 7">
            <a:extLst>
              <a:ext uri="{FF2B5EF4-FFF2-40B4-BE49-F238E27FC236}">
                <a16:creationId xmlns:a16="http://schemas.microsoft.com/office/drawing/2014/main" id="{76C39977-2F5E-4915-AF18-B44E506FDB7C}"/>
              </a:ext>
            </a:extLst>
          </p:cNvPr>
          <p:cNvSpPr txBox="1"/>
          <p:nvPr/>
        </p:nvSpPr>
        <p:spPr>
          <a:xfrm>
            <a:off x="749972" y="5354731"/>
            <a:ext cx="110975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9. Lee C. CPD Shorts: Governance for sonographers [Internet]. Society and College of Radiographers; 2025 Nov 10 [cited 2026 Feb 24].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https://www.sor.org/news/cpd/cpd-shorts-governance-for-sonographers</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9" name="Picture 8">
            <a:extLst>
              <a:ext uri="{FF2B5EF4-FFF2-40B4-BE49-F238E27FC236}">
                <a16:creationId xmlns:a16="http://schemas.microsoft.com/office/drawing/2014/main" id="{EAA4F0D0-CC11-48B7-ADA5-D47C450E863B}"/>
              </a:ext>
            </a:extLst>
          </p:cNvPr>
          <p:cNvPicPr>
            <a:picLocks noChangeAspect="1"/>
          </p:cNvPicPr>
          <p:nvPr/>
        </p:nvPicPr>
        <p:blipFill>
          <a:blip r:embed="rId6"/>
          <a:stretch>
            <a:fillRect/>
          </a:stretch>
        </p:blipFill>
        <p:spPr>
          <a:xfrm>
            <a:off x="382946" y="5430061"/>
            <a:ext cx="367026" cy="366247"/>
          </a:xfrm>
          <a:prstGeom prst="rect">
            <a:avLst/>
          </a:prstGeom>
        </p:spPr>
      </p:pic>
    </p:spTree>
    <p:extLst>
      <p:ext uri="{BB962C8B-B14F-4D97-AF65-F5344CB8AC3E}">
        <p14:creationId xmlns:p14="http://schemas.microsoft.com/office/powerpoint/2010/main" val="281492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77AF-9201-8CDC-04BF-E8FB41A45E4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15CCC82-2199-18AD-A56E-D64CFF8248B2}"/>
              </a:ext>
            </a:extLst>
          </p:cNvPr>
          <p:cNvSpPr>
            <a:spLocks noGrp="1"/>
          </p:cNvSpPr>
          <p:nvPr>
            <p:ph type="body" sz="quarter" idx="10"/>
          </p:nvPr>
        </p:nvSpPr>
        <p:spPr/>
        <p:txBody>
          <a:bodyPr/>
          <a:lstStyle/>
          <a:p>
            <a:r>
              <a:rPr lang="en-GB" dirty="0"/>
              <a:t>What I wished I’d known earlier</a:t>
            </a:r>
            <a:endParaRPr lang="en-US" dirty="0"/>
          </a:p>
        </p:txBody>
      </p:sp>
      <p:sp>
        <p:nvSpPr>
          <p:cNvPr id="5" name="Text Placeholder 4">
            <a:extLst>
              <a:ext uri="{FF2B5EF4-FFF2-40B4-BE49-F238E27FC236}">
                <a16:creationId xmlns:a16="http://schemas.microsoft.com/office/drawing/2014/main" id="{683347C4-31C6-AAC7-685C-6032D0D94169}"/>
              </a:ext>
            </a:extLst>
          </p:cNvPr>
          <p:cNvSpPr>
            <a:spLocks noGrp="1"/>
          </p:cNvSpPr>
          <p:nvPr>
            <p:ph type="body" sz="quarter" idx="12"/>
          </p:nvPr>
        </p:nvSpPr>
        <p:spPr>
          <a:xfrm>
            <a:off x="771548" y="2259466"/>
            <a:ext cx="7468728" cy="2339068"/>
          </a:xfrm>
        </p:spPr>
        <p:txBody>
          <a:bodyPr/>
          <a:lstStyle/>
          <a:p>
            <a:pPr marL="285750" indent="-285750">
              <a:buFont typeface="Arial" panose="020B0604020202020204" pitchFamily="34" charset="0"/>
              <a:buChar char="•"/>
            </a:pPr>
            <a:r>
              <a:rPr lang="en-US" dirty="0"/>
              <a:t>Clear job plan outlined from outset</a:t>
            </a:r>
          </a:p>
          <a:p>
            <a:pPr marL="285750" indent="-285750">
              <a:buFont typeface="Arial" panose="020B0604020202020204" pitchFamily="34" charset="0"/>
              <a:buChar char="•"/>
            </a:pPr>
            <a:r>
              <a:rPr lang="en-US" dirty="0"/>
              <a:t>Good governance</a:t>
            </a:r>
            <a:r>
              <a:rPr lang="en-US" baseline="30000" dirty="0"/>
              <a:t>9</a:t>
            </a:r>
          </a:p>
          <a:p>
            <a:pPr marL="285750" indent="-285750">
              <a:buFont typeface="Arial" panose="020B0604020202020204" pitchFamily="34" charset="0"/>
              <a:buChar char="•"/>
            </a:pPr>
            <a:r>
              <a:rPr lang="en-US" dirty="0"/>
              <a:t>Be creative with your development- may take dedication and sacrifice </a:t>
            </a:r>
          </a:p>
          <a:p>
            <a:pPr marL="285750" indent="-285750">
              <a:buFont typeface="Arial" panose="020B0604020202020204" pitchFamily="34" charset="0"/>
              <a:buChar char="•"/>
            </a:pPr>
            <a:r>
              <a:rPr lang="en-US" dirty="0"/>
              <a:t>Be realistic with a sprinkle of ambition- align goals with department/Trust strategies</a:t>
            </a:r>
          </a:p>
          <a:p>
            <a:pPr marL="285750" indent="-285750">
              <a:buFont typeface="Arial" panose="020B0604020202020204" pitchFamily="34" charset="0"/>
              <a:buChar char="•"/>
            </a:pPr>
            <a:r>
              <a:rPr lang="en-US" dirty="0"/>
              <a:t>Advocate our roles and use existing frameworks and literature to support your cause</a:t>
            </a:r>
          </a:p>
          <a:p>
            <a:pPr marL="285750" indent="-285750">
              <a:buFont typeface="Arial" panose="020B0604020202020204" pitchFamily="34" charset="0"/>
              <a:buChar char="•"/>
            </a:pPr>
            <a:r>
              <a:rPr lang="en-US" dirty="0"/>
              <a:t>Be brave. Prepare for rejection, and be kind to yourself. Feedback is a gift!</a:t>
            </a:r>
          </a:p>
          <a:p>
            <a:pPr marL="285750" indent="-285750">
              <a:buFont typeface="Arial" panose="020B0604020202020204" pitchFamily="34" charset="0"/>
              <a:buChar char="•"/>
            </a:pPr>
            <a:r>
              <a:rPr lang="en-US" dirty="0"/>
              <a:t>Try again, might not be successful first time round</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76C39977-2F5E-4915-AF18-B44E506FDB7C}"/>
              </a:ext>
            </a:extLst>
          </p:cNvPr>
          <p:cNvSpPr txBox="1"/>
          <p:nvPr/>
        </p:nvSpPr>
        <p:spPr>
          <a:xfrm>
            <a:off x="749972" y="5354731"/>
            <a:ext cx="110975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9. Lee C. CPD Shorts: Governance for sonographers [Internet]. Society and College of Radiographers; 2025 Nov 10 [cited 2026 Feb 24].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https://www.sor.org/news/cpd/cpd-shorts-governance-for-sonographers</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9" name="Picture 8">
            <a:extLst>
              <a:ext uri="{FF2B5EF4-FFF2-40B4-BE49-F238E27FC236}">
                <a16:creationId xmlns:a16="http://schemas.microsoft.com/office/drawing/2014/main" id="{EAA4F0D0-CC11-48B7-ADA5-D47C450E863B}"/>
              </a:ext>
            </a:extLst>
          </p:cNvPr>
          <p:cNvPicPr>
            <a:picLocks noChangeAspect="1"/>
          </p:cNvPicPr>
          <p:nvPr/>
        </p:nvPicPr>
        <p:blipFill>
          <a:blip r:embed="rId4"/>
          <a:stretch>
            <a:fillRect/>
          </a:stretch>
        </p:blipFill>
        <p:spPr>
          <a:xfrm>
            <a:off x="382946" y="5430061"/>
            <a:ext cx="367026" cy="366247"/>
          </a:xfrm>
          <a:prstGeom prst="rect">
            <a:avLst/>
          </a:prstGeom>
        </p:spPr>
      </p:pic>
      <p:pic>
        <p:nvPicPr>
          <p:cNvPr id="4" name="Picture 3">
            <a:extLst>
              <a:ext uri="{FF2B5EF4-FFF2-40B4-BE49-F238E27FC236}">
                <a16:creationId xmlns:a16="http://schemas.microsoft.com/office/drawing/2014/main" id="{AD7DAEC9-B787-4D5E-BD29-1F0C5EBC7609}"/>
              </a:ext>
            </a:extLst>
          </p:cNvPr>
          <p:cNvPicPr>
            <a:picLocks noChangeAspect="1"/>
          </p:cNvPicPr>
          <p:nvPr/>
        </p:nvPicPr>
        <p:blipFill>
          <a:blip r:embed="rId5"/>
          <a:stretch>
            <a:fillRect/>
          </a:stretch>
        </p:blipFill>
        <p:spPr>
          <a:xfrm>
            <a:off x="8782051" y="319758"/>
            <a:ext cx="2686050" cy="4916726"/>
          </a:xfrm>
          <a:prstGeom prst="rect">
            <a:avLst/>
          </a:prstGeom>
        </p:spPr>
      </p:pic>
    </p:spTree>
    <p:extLst>
      <p:ext uri="{BB962C8B-B14F-4D97-AF65-F5344CB8AC3E}">
        <p14:creationId xmlns:p14="http://schemas.microsoft.com/office/powerpoint/2010/main" val="204050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45EC-8EB0-D92C-EF10-714D2EC2EA0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596C478-706E-7902-905D-22FF6AF31C74}"/>
              </a:ext>
            </a:extLst>
          </p:cNvPr>
          <p:cNvSpPr>
            <a:spLocks noGrp="1"/>
          </p:cNvSpPr>
          <p:nvPr>
            <p:ph type="body" sz="quarter" idx="10"/>
          </p:nvPr>
        </p:nvSpPr>
        <p:spPr/>
        <p:txBody>
          <a:bodyPr/>
          <a:lstStyle/>
          <a:p>
            <a:r>
              <a:rPr lang="en-US" dirty="0"/>
              <a:t>The Practice Educator Role</a:t>
            </a:r>
          </a:p>
        </p:txBody>
      </p:sp>
      <p:sp>
        <p:nvSpPr>
          <p:cNvPr id="4" name="Text Placeholder 3">
            <a:extLst>
              <a:ext uri="{FF2B5EF4-FFF2-40B4-BE49-F238E27FC236}">
                <a16:creationId xmlns:a16="http://schemas.microsoft.com/office/drawing/2014/main" id="{57B023F0-CBC0-DBF3-17E3-F96099E6ADF0}"/>
              </a:ext>
            </a:extLst>
          </p:cNvPr>
          <p:cNvSpPr>
            <a:spLocks noGrp="1"/>
          </p:cNvSpPr>
          <p:nvPr>
            <p:ph type="body" sz="quarter" idx="11"/>
          </p:nvPr>
        </p:nvSpPr>
        <p:spPr/>
        <p:txBody>
          <a:bodyPr/>
          <a:lstStyle/>
          <a:p>
            <a:r>
              <a:rPr lang="en-US" sz="2400" dirty="0"/>
              <a:t>Sharon Watty</a:t>
            </a:r>
          </a:p>
        </p:txBody>
      </p:sp>
    </p:spTree>
    <p:extLst>
      <p:ext uri="{BB962C8B-B14F-4D97-AF65-F5344CB8AC3E}">
        <p14:creationId xmlns:p14="http://schemas.microsoft.com/office/powerpoint/2010/main" val="385613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6D7837-40A9-428F-D9BE-CF5EFFB7A736}"/>
              </a:ext>
            </a:extLst>
          </p:cNvPr>
          <p:cNvSpPr>
            <a:spLocks noGrp="1"/>
          </p:cNvSpPr>
          <p:nvPr>
            <p:ph type="body" sz="quarter" idx="10"/>
          </p:nvPr>
        </p:nvSpPr>
        <p:spPr>
          <a:xfrm>
            <a:off x="771548" y="915441"/>
            <a:ext cx="9811936" cy="520377"/>
          </a:xfrm>
        </p:spPr>
        <p:txBody>
          <a:bodyPr/>
          <a:lstStyle/>
          <a:p>
            <a:r>
              <a:rPr lang="en-GB" dirty="0"/>
              <a:t>The Practice Educator Role</a:t>
            </a:r>
          </a:p>
        </p:txBody>
      </p:sp>
      <p:sp>
        <p:nvSpPr>
          <p:cNvPr id="3" name="Text Placeholder 2">
            <a:extLst>
              <a:ext uri="{FF2B5EF4-FFF2-40B4-BE49-F238E27FC236}">
                <a16:creationId xmlns:a16="http://schemas.microsoft.com/office/drawing/2014/main" id="{32B40D8A-608F-E0FE-FA49-8366AE480D4C}"/>
              </a:ext>
            </a:extLst>
          </p:cNvPr>
          <p:cNvSpPr>
            <a:spLocks noGrp="1"/>
          </p:cNvSpPr>
          <p:nvPr>
            <p:ph type="body" sz="quarter" idx="11"/>
          </p:nvPr>
        </p:nvSpPr>
        <p:spPr/>
        <p:txBody>
          <a:bodyPr/>
          <a:lstStyle/>
          <a:p>
            <a:pPr algn="r"/>
            <a:r>
              <a:rPr lang="en-GB" dirty="0"/>
              <a:t>Sharon Watty                                    s.watty@nhs.net</a:t>
            </a:r>
          </a:p>
        </p:txBody>
      </p:sp>
      <p:sp>
        <p:nvSpPr>
          <p:cNvPr id="4" name="Text Placeholder 3">
            <a:extLst>
              <a:ext uri="{FF2B5EF4-FFF2-40B4-BE49-F238E27FC236}">
                <a16:creationId xmlns:a16="http://schemas.microsoft.com/office/drawing/2014/main" id="{A8360253-C75F-3B81-46C2-FC228C268BDA}"/>
              </a:ext>
            </a:extLst>
          </p:cNvPr>
          <p:cNvSpPr>
            <a:spLocks noGrp="1"/>
          </p:cNvSpPr>
          <p:nvPr>
            <p:ph type="body" sz="quarter" idx="12"/>
          </p:nvPr>
        </p:nvSpPr>
        <p:spPr>
          <a:xfrm>
            <a:off x="5582642" y="2861841"/>
            <a:ext cx="4861946" cy="2339068"/>
          </a:xfrm>
        </p:spPr>
        <p:txBody>
          <a:bodyPr/>
          <a:lstStyle/>
          <a:p>
            <a:r>
              <a:rPr lang="en-GB" dirty="0"/>
              <a:t>Practice Educator and Professional Development lead at Guys and St Thomas NHS Trust</a:t>
            </a:r>
          </a:p>
          <a:p>
            <a:r>
              <a:rPr lang="en-GB" dirty="0"/>
              <a:t>Lead sonographer at SEL Ultrasound academy</a:t>
            </a:r>
          </a:p>
          <a:p>
            <a:r>
              <a:rPr lang="en-GB" dirty="0"/>
              <a:t>Lecturer and module organiser at Kings College London</a:t>
            </a:r>
          </a:p>
        </p:txBody>
      </p:sp>
      <p:sp>
        <p:nvSpPr>
          <p:cNvPr id="5" name="Oval 4">
            <a:extLst>
              <a:ext uri="{FF2B5EF4-FFF2-40B4-BE49-F238E27FC236}">
                <a16:creationId xmlns:a16="http://schemas.microsoft.com/office/drawing/2014/main" id="{111C50F5-9FDB-9F97-EBA1-4270D00CD7E2}"/>
              </a:ext>
            </a:extLst>
          </p:cNvPr>
          <p:cNvSpPr/>
          <p:nvPr/>
        </p:nvSpPr>
        <p:spPr>
          <a:xfrm>
            <a:off x="937549" y="1747776"/>
            <a:ext cx="3819645" cy="39816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Picture 6" descr="A person with braids wearing a blue lanyard&#10;&#10;AI-generated content may be incorrect.">
            <a:extLst>
              <a:ext uri="{FF2B5EF4-FFF2-40B4-BE49-F238E27FC236}">
                <a16:creationId xmlns:a16="http://schemas.microsoft.com/office/drawing/2014/main" id="{8C9335AC-98E4-8DD1-7152-CAFC98CD99AB}"/>
              </a:ext>
            </a:extLst>
          </p:cNvPr>
          <p:cNvPicPr>
            <a:picLocks noChangeAspect="1"/>
          </p:cNvPicPr>
          <p:nvPr/>
        </p:nvPicPr>
        <p:blipFill>
          <a:blip r:embed="rId3"/>
          <a:stretch>
            <a:fillRect/>
          </a:stretch>
        </p:blipFill>
        <p:spPr>
          <a:xfrm>
            <a:off x="1762997" y="2541625"/>
            <a:ext cx="2006703" cy="2514729"/>
          </a:xfrm>
          <a:prstGeom prst="rect">
            <a:avLst/>
          </a:prstGeom>
        </p:spPr>
      </p:pic>
      <p:pic>
        <p:nvPicPr>
          <p:cNvPr id="9" name="Picture 8" descr="A close-up of a logo&#10;&#10;AI-generated content may be incorrect.">
            <a:extLst>
              <a:ext uri="{FF2B5EF4-FFF2-40B4-BE49-F238E27FC236}">
                <a16:creationId xmlns:a16="http://schemas.microsoft.com/office/drawing/2014/main" id="{A7E4165D-F7DB-E98F-AAA8-A7575AAD0D82}"/>
              </a:ext>
            </a:extLst>
          </p:cNvPr>
          <p:cNvPicPr>
            <a:picLocks noChangeAspect="1"/>
          </p:cNvPicPr>
          <p:nvPr/>
        </p:nvPicPr>
        <p:blipFill>
          <a:blip r:embed="rId4"/>
          <a:stretch>
            <a:fillRect/>
          </a:stretch>
        </p:blipFill>
        <p:spPr>
          <a:xfrm>
            <a:off x="9275317" y="159356"/>
            <a:ext cx="2616334" cy="1200212"/>
          </a:xfrm>
          <a:prstGeom prst="rect">
            <a:avLst/>
          </a:prstGeom>
        </p:spPr>
      </p:pic>
      <p:pic>
        <p:nvPicPr>
          <p:cNvPr id="11" name="Picture 10" descr="A red sign with white text&#10;&#10;AI-generated content may be incorrect.">
            <a:extLst>
              <a:ext uri="{FF2B5EF4-FFF2-40B4-BE49-F238E27FC236}">
                <a16:creationId xmlns:a16="http://schemas.microsoft.com/office/drawing/2014/main" id="{6B7AFD27-248B-3EB4-2243-1DAE598C90BA}"/>
              </a:ext>
            </a:extLst>
          </p:cNvPr>
          <p:cNvPicPr>
            <a:picLocks noChangeAspect="1"/>
          </p:cNvPicPr>
          <p:nvPr/>
        </p:nvPicPr>
        <p:blipFill>
          <a:blip r:embed="rId5"/>
          <a:stretch>
            <a:fillRect/>
          </a:stretch>
        </p:blipFill>
        <p:spPr>
          <a:xfrm>
            <a:off x="10669668" y="1359568"/>
            <a:ext cx="1092256" cy="787440"/>
          </a:xfrm>
          <a:prstGeom prst="rect">
            <a:avLst/>
          </a:prstGeom>
        </p:spPr>
      </p:pic>
    </p:spTree>
    <p:extLst>
      <p:ext uri="{BB962C8B-B14F-4D97-AF65-F5344CB8AC3E}">
        <p14:creationId xmlns:p14="http://schemas.microsoft.com/office/powerpoint/2010/main" val="2594901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7A69-1B84-AF3B-AA53-9DD1DAA3570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ED3468-7CF1-4EFC-7354-25039F537C7B}"/>
              </a:ext>
            </a:extLst>
          </p:cNvPr>
          <p:cNvSpPr>
            <a:spLocks noGrp="1"/>
          </p:cNvSpPr>
          <p:nvPr>
            <p:ph type="body" sz="quarter" idx="10"/>
          </p:nvPr>
        </p:nvSpPr>
        <p:spPr>
          <a:xfrm>
            <a:off x="771548" y="670741"/>
            <a:ext cx="9811936" cy="520377"/>
          </a:xfrm>
        </p:spPr>
        <p:txBody>
          <a:bodyPr/>
          <a:lstStyle/>
          <a:p>
            <a:r>
              <a:rPr lang="en-US" dirty="0"/>
              <a:t>My role</a:t>
            </a:r>
          </a:p>
        </p:txBody>
      </p:sp>
      <p:sp>
        <p:nvSpPr>
          <p:cNvPr id="5" name="Text Placeholder 4">
            <a:extLst>
              <a:ext uri="{FF2B5EF4-FFF2-40B4-BE49-F238E27FC236}">
                <a16:creationId xmlns:a16="http://schemas.microsoft.com/office/drawing/2014/main" id="{412328F3-7E7B-B324-8D47-A784518A0A96}"/>
              </a:ext>
            </a:extLst>
          </p:cNvPr>
          <p:cNvSpPr>
            <a:spLocks noGrp="1"/>
          </p:cNvSpPr>
          <p:nvPr>
            <p:ph type="body" sz="quarter" idx="12"/>
          </p:nvPr>
        </p:nvSpPr>
        <p:spPr>
          <a:xfrm>
            <a:off x="655434" y="2188981"/>
            <a:ext cx="9811936" cy="2480038"/>
          </a:xfrm>
        </p:spPr>
        <p:txBody>
          <a:bodyPr/>
          <a:lstStyle/>
          <a:p>
            <a:endParaRPr lang="en-US" dirty="0"/>
          </a:p>
        </p:txBody>
      </p:sp>
      <p:sp>
        <p:nvSpPr>
          <p:cNvPr id="6" name="Text Placeholder 5">
            <a:extLst>
              <a:ext uri="{FF2B5EF4-FFF2-40B4-BE49-F238E27FC236}">
                <a16:creationId xmlns:a16="http://schemas.microsoft.com/office/drawing/2014/main" id="{204E315B-1AA6-B692-6AA0-8B4FFDA926F6}"/>
              </a:ext>
            </a:extLst>
          </p:cNvPr>
          <p:cNvSpPr>
            <a:spLocks noGrp="1"/>
          </p:cNvSpPr>
          <p:nvPr>
            <p:ph type="body" sz="quarter" idx="11"/>
          </p:nvPr>
        </p:nvSpPr>
        <p:spPr>
          <a:xfrm>
            <a:off x="655434" y="1386114"/>
            <a:ext cx="9811936" cy="324541"/>
          </a:xfrm>
        </p:spPr>
        <p:txBody>
          <a:bodyPr/>
          <a:lstStyle/>
          <a:p>
            <a:endParaRPr lang="en-GB" dirty="0"/>
          </a:p>
        </p:txBody>
      </p:sp>
      <p:graphicFrame>
        <p:nvGraphicFramePr>
          <p:cNvPr id="4" name="Diagram 3">
            <a:extLst>
              <a:ext uri="{FF2B5EF4-FFF2-40B4-BE49-F238E27FC236}">
                <a16:creationId xmlns:a16="http://schemas.microsoft.com/office/drawing/2014/main" id="{52C6C974-D520-1BC0-3F28-A1A1311FB24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9302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5FD6B-596B-EB40-C29E-DEA7D7A9A657}"/>
              </a:ext>
            </a:extLst>
          </p:cNvPr>
          <p:cNvSpPr>
            <a:spLocks noGrp="1"/>
          </p:cNvSpPr>
          <p:nvPr>
            <p:ph type="body" sz="quarter" idx="10"/>
          </p:nvPr>
        </p:nvSpPr>
        <p:spPr/>
        <p:txBody>
          <a:bodyPr/>
          <a:lstStyle/>
          <a:p>
            <a:r>
              <a:rPr lang="en-US" dirty="0"/>
              <a:t>Welcome</a:t>
            </a:r>
          </a:p>
        </p:txBody>
      </p:sp>
    </p:spTree>
    <p:extLst>
      <p:ext uri="{BB962C8B-B14F-4D97-AF65-F5344CB8AC3E}">
        <p14:creationId xmlns:p14="http://schemas.microsoft.com/office/powerpoint/2010/main" val="3075335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C73D-7EC9-E77C-7D0E-6A981D90FC5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1A38C24-4AF6-E0C7-EE9A-48D1544C37A4}"/>
              </a:ext>
            </a:extLst>
          </p:cNvPr>
          <p:cNvSpPr>
            <a:spLocks noGrp="1"/>
          </p:cNvSpPr>
          <p:nvPr>
            <p:ph type="body" sz="quarter" idx="10"/>
          </p:nvPr>
        </p:nvSpPr>
        <p:spPr>
          <a:xfrm>
            <a:off x="771548" y="670741"/>
            <a:ext cx="9811936" cy="520377"/>
          </a:xfrm>
        </p:spPr>
        <p:txBody>
          <a:bodyPr/>
          <a:lstStyle/>
          <a:p>
            <a:r>
              <a:rPr lang="en-US" dirty="0"/>
              <a:t>My role – Practice Education</a:t>
            </a:r>
          </a:p>
        </p:txBody>
      </p:sp>
      <p:sp>
        <p:nvSpPr>
          <p:cNvPr id="4" name="Text Placeholder 3">
            <a:extLst>
              <a:ext uri="{FF2B5EF4-FFF2-40B4-BE49-F238E27FC236}">
                <a16:creationId xmlns:a16="http://schemas.microsoft.com/office/drawing/2014/main" id="{1B26315B-8777-B22F-996C-B493B867AA90}"/>
              </a:ext>
            </a:extLst>
          </p:cNvPr>
          <p:cNvSpPr>
            <a:spLocks noGrp="1"/>
          </p:cNvSpPr>
          <p:nvPr>
            <p:ph type="body" sz="quarter" idx="12"/>
          </p:nvPr>
        </p:nvSpPr>
        <p:spPr/>
        <p:txBody>
          <a:bodyPr/>
          <a:lstStyle/>
          <a:p>
            <a:pPr marL="285750" indent="-285750">
              <a:buFont typeface="Arial" panose="020B0604020202020204" pitchFamily="34" charset="0"/>
              <a:buChar char="•"/>
            </a:pPr>
            <a:r>
              <a:rPr lang="en-GB" dirty="0"/>
              <a:t>Facilitates and organises education in the clinical environment</a:t>
            </a:r>
          </a:p>
          <a:p>
            <a:pPr marL="285750" indent="-285750">
              <a:buFont typeface="Arial" panose="020B0604020202020204" pitchFamily="34" charset="0"/>
              <a:buChar char="•"/>
            </a:pPr>
            <a:r>
              <a:rPr lang="en-GB" dirty="0"/>
              <a:t>Work alongside clinical and academic colleagues to support learners</a:t>
            </a:r>
          </a:p>
          <a:p>
            <a:pPr marL="285750" indent="-285750">
              <a:buFont typeface="Arial" panose="020B0604020202020204" pitchFamily="34" charset="0"/>
              <a:buChar char="•"/>
            </a:pPr>
            <a:r>
              <a:rPr lang="en-GB" dirty="0"/>
              <a:t>Support leaner to develop the professional skills to become an autonomous sonographer</a:t>
            </a:r>
          </a:p>
          <a:p>
            <a:pPr marL="285750" indent="-285750">
              <a:buFont typeface="Arial" panose="020B0604020202020204" pitchFamily="34" charset="0"/>
              <a:buChar char="•"/>
            </a:pPr>
            <a:r>
              <a:rPr lang="en-GB" dirty="0"/>
              <a:t>Undertake practical assessments and assess competency </a:t>
            </a:r>
          </a:p>
          <a:p>
            <a:pPr marL="285750" indent="-285750">
              <a:buFont typeface="Arial" panose="020B0604020202020204" pitchFamily="34" charset="0"/>
              <a:buChar char="•"/>
            </a:pPr>
            <a:r>
              <a:rPr lang="en-GB" dirty="0"/>
              <a:t>Create a learning environment for learners (comply with standards set nationally and by academic institution)</a:t>
            </a:r>
          </a:p>
        </p:txBody>
      </p:sp>
      <p:sp>
        <p:nvSpPr>
          <p:cNvPr id="8" name="Text Placeholder 7">
            <a:extLst>
              <a:ext uri="{FF2B5EF4-FFF2-40B4-BE49-F238E27FC236}">
                <a16:creationId xmlns:a16="http://schemas.microsoft.com/office/drawing/2014/main" id="{4FE82467-CBD5-718C-2CA1-EAF38ADE4142}"/>
              </a:ext>
            </a:extLst>
          </p:cNvPr>
          <p:cNvSpPr>
            <a:spLocks noGrp="1"/>
          </p:cNvSpPr>
          <p:nvPr>
            <p:ph type="body" sz="quarter" idx="11"/>
          </p:nvPr>
        </p:nvSpPr>
        <p:spPr>
          <a:xfrm>
            <a:off x="771548" y="1766941"/>
            <a:ext cx="9811936" cy="324541"/>
          </a:xfrm>
        </p:spPr>
        <p:txBody>
          <a:bodyPr/>
          <a:lstStyle/>
          <a:p>
            <a:r>
              <a:rPr lang="en-GB" sz="2000" dirty="0"/>
              <a:t>What is an Ultrasound Practice Educator?</a:t>
            </a:r>
          </a:p>
        </p:txBody>
      </p:sp>
      <p:sp>
        <p:nvSpPr>
          <p:cNvPr id="10" name="Oval 9">
            <a:extLst>
              <a:ext uri="{FF2B5EF4-FFF2-40B4-BE49-F238E27FC236}">
                <a16:creationId xmlns:a16="http://schemas.microsoft.com/office/drawing/2014/main" id="{694020BB-CB13-3BBB-0D6A-F6EBA0A88BEF}"/>
              </a:ext>
            </a:extLst>
          </p:cNvPr>
          <p:cNvSpPr/>
          <p:nvPr/>
        </p:nvSpPr>
        <p:spPr>
          <a:xfrm>
            <a:off x="11011032" y="930929"/>
            <a:ext cx="818840" cy="65690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a:t>
            </a:r>
          </a:p>
        </p:txBody>
      </p:sp>
      <p:sp>
        <p:nvSpPr>
          <p:cNvPr id="11" name="Oval 10">
            <a:extLst>
              <a:ext uri="{FF2B5EF4-FFF2-40B4-BE49-F238E27FC236}">
                <a16:creationId xmlns:a16="http://schemas.microsoft.com/office/drawing/2014/main" id="{120926C0-12B3-89C5-DBF7-8622D66C13CE}"/>
              </a:ext>
            </a:extLst>
          </p:cNvPr>
          <p:cNvSpPr/>
          <p:nvPr/>
        </p:nvSpPr>
        <p:spPr>
          <a:xfrm>
            <a:off x="11066895" y="1860527"/>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sp>
        <p:nvSpPr>
          <p:cNvPr id="12" name="Oval 11">
            <a:extLst>
              <a:ext uri="{FF2B5EF4-FFF2-40B4-BE49-F238E27FC236}">
                <a16:creationId xmlns:a16="http://schemas.microsoft.com/office/drawing/2014/main" id="{70F48FE4-A7DD-A6C6-B779-2E5BA4F188A0}"/>
              </a:ext>
            </a:extLst>
          </p:cNvPr>
          <p:cNvSpPr/>
          <p:nvPr/>
        </p:nvSpPr>
        <p:spPr>
          <a:xfrm>
            <a:off x="11066895" y="2790125"/>
            <a:ext cx="818840" cy="65690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13" name="Oval 12">
            <a:extLst>
              <a:ext uri="{FF2B5EF4-FFF2-40B4-BE49-F238E27FC236}">
                <a16:creationId xmlns:a16="http://schemas.microsoft.com/office/drawing/2014/main" id="{E1E628EC-E589-7338-938F-63F9E4975CCE}"/>
              </a:ext>
            </a:extLst>
          </p:cNvPr>
          <p:cNvSpPr/>
          <p:nvPr/>
        </p:nvSpPr>
        <p:spPr>
          <a:xfrm>
            <a:off x="11066895" y="3719723"/>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spTree>
    <p:extLst>
      <p:ext uri="{BB962C8B-B14F-4D97-AF65-F5344CB8AC3E}">
        <p14:creationId xmlns:p14="http://schemas.microsoft.com/office/powerpoint/2010/main" val="548476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A6FB-B927-BB84-1C73-BB16512EEA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C9200A-8EF0-CD7B-A7C0-D1BE9560E9C6}"/>
              </a:ext>
            </a:extLst>
          </p:cNvPr>
          <p:cNvSpPr>
            <a:spLocks noGrp="1"/>
          </p:cNvSpPr>
          <p:nvPr>
            <p:ph type="body" sz="quarter" idx="10"/>
          </p:nvPr>
        </p:nvSpPr>
        <p:spPr>
          <a:xfrm>
            <a:off x="771548" y="670741"/>
            <a:ext cx="9811936" cy="520377"/>
          </a:xfrm>
        </p:spPr>
        <p:txBody>
          <a:bodyPr/>
          <a:lstStyle/>
          <a:p>
            <a:r>
              <a:rPr lang="en-US" dirty="0"/>
              <a:t>My role – Practice Education</a:t>
            </a:r>
          </a:p>
        </p:txBody>
      </p:sp>
      <p:sp>
        <p:nvSpPr>
          <p:cNvPr id="5" name="Text Placeholder 4">
            <a:extLst>
              <a:ext uri="{FF2B5EF4-FFF2-40B4-BE49-F238E27FC236}">
                <a16:creationId xmlns:a16="http://schemas.microsoft.com/office/drawing/2014/main" id="{CE9BAD75-55CD-808F-91C1-0C7B203CC382}"/>
              </a:ext>
            </a:extLst>
          </p:cNvPr>
          <p:cNvSpPr>
            <a:spLocks noGrp="1"/>
          </p:cNvSpPr>
          <p:nvPr>
            <p:ph type="body" sz="quarter" idx="12"/>
          </p:nvPr>
        </p:nvSpPr>
        <p:spPr>
          <a:xfrm>
            <a:off x="655434" y="2188981"/>
            <a:ext cx="9811936" cy="2480038"/>
          </a:xfrm>
        </p:spPr>
        <p:txBody>
          <a:bodyPr/>
          <a:lstStyle/>
          <a:p>
            <a:endParaRPr lang="en-US" dirty="0"/>
          </a:p>
          <a:p>
            <a:r>
              <a:rPr lang="en-US" dirty="0"/>
              <a:t>Mentoring and supervision.  </a:t>
            </a:r>
          </a:p>
          <a:p>
            <a:r>
              <a:rPr lang="en-US" dirty="0"/>
              <a:t>Know your learners </a:t>
            </a:r>
          </a:p>
          <a:p>
            <a:r>
              <a:rPr lang="en-US" dirty="0"/>
              <a:t>Giving feedback </a:t>
            </a:r>
          </a:p>
          <a:p>
            <a:endParaRPr lang="en-US" dirty="0"/>
          </a:p>
          <a:p>
            <a:r>
              <a:rPr lang="en-US" dirty="0"/>
              <a:t>Trainee rotations </a:t>
            </a:r>
          </a:p>
          <a:p>
            <a:r>
              <a:rPr lang="en-US" dirty="0"/>
              <a:t>Supporting academic workload.</a:t>
            </a:r>
          </a:p>
          <a:p>
            <a:r>
              <a:rPr lang="en-US" dirty="0"/>
              <a:t>Ensuring transition between lectures with clinical practice.</a:t>
            </a:r>
          </a:p>
          <a:p>
            <a:endParaRPr lang="en-US" dirty="0"/>
          </a:p>
          <a:p>
            <a:endParaRPr lang="en-US" dirty="0"/>
          </a:p>
        </p:txBody>
      </p:sp>
      <p:sp>
        <p:nvSpPr>
          <p:cNvPr id="6" name="Text Placeholder 5">
            <a:extLst>
              <a:ext uri="{FF2B5EF4-FFF2-40B4-BE49-F238E27FC236}">
                <a16:creationId xmlns:a16="http://schemas.microsoft.com/office/drawing/2014/main" id="{9F7EA675-1877-A854-0617-EA63D7ED1F17}"/>
              </a:ext>
            </a:extLst>
          </p:cNvPr>
          <p:cNvSpPr>
            <a:spLocks noGrp="1"/>
          </p:cNvSpPr>
          <p:nvPr>
            <p:ph type="body" sz="quarter" idx="11"/>
          </p:nvPr>
        </p:nvSpPr>
        <p:spPr>
          <a:xfrm>
            <a:off x="956743" y="1814602"/>
            <a:ext cx="9811936" cy="324541"/>
          </a:xfrm>
        </p:spPr>
        <p:txBody>
          <a:bodyPr/>
          <a:lstStyle/>
          <a:p>
            <a:r>
              <a:rPr lang="en-GB" sz="2400" dirty="0"/>
              <a:t>Trainees and Trainee Sonographers</a:t>
            </a:r>
          </a:p>
          <a:p>
            <a:endParaRPr lang="en-GB" dirty="0"/>
          </a:p>
        </p:txBody>
      </p:sp>
      <p:sp>
        <p:nvSpPr>
          <p:cNvPr id="9" name="Oval 8">
            <a:extLst>
              <a:ext uri="{FF2B5EF4-FFF2-40B4-BE49-F238E27FC236}">
                <a16:creationId xmlns:a16="http://schemas.microsoft.com/office/drawing/2014/main" id="{9C053AEC-3F55-13B4-338F-C862C985F73C}"/>
              </a:ext>
            </a:extLst>
          </p:cNvPr>
          <p:cNvSpPr/>
          <p:nvPr/>
        </p:nvSpPr>
        <p:spPr>
          <a:xfrm>
            <a:off x="11011032" y="930929"/>
            <a:ext cx="818840" cy="65690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a:t>
            </a:r>
          </a:p>
        </p:txBody>
      </p:sp>
      <p:sp>
        <p:nvSpPr>
          <p:cNvPr id="10" name="Oval 9">
            <a:extLst>
              <a:ext uri="{FF2B5EF4-FFF2-40B4-BE49-F238E27FC236}">
                <a16:creationId xmlns:a16="http://schemas.microsoft.com/office/drawing/2014/main" id="{2BE92111-AFA3-B692-985D-713655932ECA}"/>
              </a:ext>
            </a:extLst>
          </p:cNvPr>
          <p:cNvSpPr/>
          <p:nvPr/>
        </p:nvSpPr>
        <p:spPr>
          <a:xfrm>
            <a:off x="11066895" y="1860527"/>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sp>
        <p:nvSpPr>
          <p:cNvPr id="12" name="Oval 11">
            <a:extLst>
              <a:ext uri="{FF2B5EF4-FFF2-40B4-BE49-F238E27FC236}">
                <a16:creationId xmlns:a16="http://schemas.microsoft.com/office/drawing/2014/main" id="{6F47DF6C-2FAD-EB45-120F-12338B90085B}"/>
              </a:ext>
            </a:extLst>
          </p:cNvPr>
          <p:cNvSpPr/>
          <p:nvPr/>
        </p:nvSpPr>
        <p:spPr>
          <a:xfrm>
            <a:off x="11127146" y="2832220"/>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spTree>
    <p:extLst>
      <p:ext uri="{BB962C8B-B14F-4D97-AF65-F5344CB8AC3E}">
        <p14:creationId xmlns:p14="http://schemas.microsoft.com/office/powerpoint/2010/main" val="4627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3A518-E4B6-48D8-3B0E-1DA70880D251}"/>
              </a:ext>
            </a:extLst>
          </p:cNvPr>
          <p:cNvSpPr>
            <a:spLocks noGrp="1"/>
          </p:cNvSpPr>
          <p:nvPr>
            <p:ph type="body" sz="quarter" idx="10"/>
          </p:nvPr>
        </p:nvSpPr>
        <p:spPr>
          <a:xfrm>
            <a:off x="771548" y="520087"/>
            <a:ext cx="9811936" cy="520377"/>
          </a:xfrm>
        </p:spPr>
        <p:txBody>
          <a:bodyPr/>
          <a:lstStyle/>
          <a:p>
            <a:r>
              <a:rPr lang="en-GB" dirty="0"/>
              <a:t>Practice Education</a:t>
            </a:r>
          </a:p>
        </p:txBody>
      </p:sp>
      <p:sp>
        <p:nvSpPr>
          <p:cNvPr id="3" name="Text Placeholder 2">
            <a:extLst>
              <a:ext uri="{FF2B5EF4-FFF2-40B4-BE49-F238E27FC236}">
                <a16:creationId xmlns:a16="http://schemas.microsoft.com/office/drawing/2014/main" id="{681EC6E7-6070-7F02-B553-E0F4CBBA0CB1}"/>
              </a:ext>
            </a:extLst>
          </p:cNvPr>
          <p:cNvSpPr>
            <a:spLocks noGrp="1"/>
          </p:cNvSpPr>
          <p:nvPr>
            <p:ph type="body" sz="quarter" idx="11"/>
          </p:nvPr>
        </p:nvSpPr>
        <p:spPr>
          <a:xfrm>
            <a:off x="771548" y="1202543"/>
            <a:ext cx="9811936" cy="324541"/>
          </a:xfrm>
        </p:spPr>
        <p:txBody>
          <a:bodyPr/>
          <a:lstStyle/>
          <a:p>
            <a:r>
              <a:rPr lang="en-GB" sz="2000" dirty="0"/>
              <a:t>Trainees and Trainee Sonographers – Skill development</a:t>
            </a:r>
          </a:p>
        </p:txBody>
      </p:sp>
      <p:sp>
        <p:nvSpPr>
          <p:cNvPr id="4" name="Text Placeholder 3">
            <a:extLst>
              <a:ext uri="{FF2B5EF4-FFF2-40B4-BE49-F238E27FC236}">
                <a16:creationId xmlns:a16="http://schemas.microsoft.com/office/drawing/2014/main" id="{50F43D65-DD3F-FDDA-27D1-6A2DC73D4A42}"/>
              </a:ext>
            </a:extLst>
          </p:cNvPr>
          <p:cNvSpPr>
            <a:spLocks noGrp="1"/>
          </p:cNvSpPr>
          <p:nvPr>
            <p:ph type="body" sz="quarter" idx="12"/>
          </p:nvPr>
        </p:nvSpPr>
        <p:spPr/>
        <p:txBody>
          <a:bodyPr/>
          <a:lstStyle/>
          <a:p>
            <a:endParaRPr lang="en-GB" dirty="0"/>
          </a:p>
        </p:txBody>
      </p:sp>
      <p:graphicFrame>
        <p:nvGraphicFramePr>
          <p:cNvPr id="5" name="Diagram 4">
            <a:extLst>
              <a:ext uri="{FF2B5EF4-FFF2-40B4-BE49-F238E27FC236}">
                <a16:creationId xmlns:a16="http://schemas.microsoft.com/office/drawing/2014/main" id="{91B52ECC-AA8F-E9AC-5369-5A8F61898A21}"/>
              </a:ext>
            </a:extLst>
          </p:cNvPr>
          <p:cNvGraphicFramePr/>
          <p:nvPr/>
        </p:nvGraphicFramePr>
        <p:xfrm>
          <a:off x="2743029" y="1689163"/>
          <a:ext cx="5868973" cy="4186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469ECBFA-9A57-6B4E-8A2A-29B1EFC51029}"/>
              </a:ext>
            </a:extLst>
          </p:cNvPr>
          <p:cNvSpPr/>
          <p:nvPr/>
        </p:nvSpPr>
        <p:spPr>
          <a:xfrm>
            <a:off x="11011032" y="1834926"/>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sp>
        <p:nvSpPr>
          <p:cNvPr id="8" name="Oval 7">
            <a:extLst>
              <a:ext uri="{FF2B5EF4-FFF2-40B4-BE49-F238E27FC236}">
                <a16:creationId xmlns:a16="http://schemas.microsoft.com/office/drawing/2014/main" id="{90224682-6E75-8CD5-99B9-C548F9B5F1FC}"/>
              </a:ext>
            </a:extLst>
          </p:cNvPr>
          <p:cNvSpPr/>
          <p:nvPr/>
        </p:nvSpPr>
        <p:spPr>
          <a:xfrm>
            <a:off x="11011032" y="930929"/>
            <a:ext cx="818840" cy="65690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a:t>
            </a:r>
          </a:p>
        </p:txBody>
      </p:sp>
      <p:sp>
        <p:nvSpPr>
          <p:cNvPr id="9" name="Oval 8">
            <a:extLst>
              <a:ext uri="{FF2B5EF4-FFF2-40B4-BE49-F238E27FC236}">
                <a16:creationId xmlns:a16="http://schemas.microsoft.com/office/drawing/2014/main" id="{5A1D090B-8727-7842-0999-8B1284737CB8}"/>
              </a:ext>
            </a:extLst>
          </p:cNvPr>
          <p:cNvSpPr/>
          <p:nvPr/>
        </p:nvSpPr>
        <p:spPr>
          <a:xfrm>
            <a:off x="11011032" y="2775369"/>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spTree>
    <p:extLst>
      <p:ext uri="{BB962C8B-B14F-4D97-AF65-F5344CB8AC3E}">
        <p14:creationId xmlns:p14="http://schemas.microsoft.com/office/powerpoint/2010/main" val="3330236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F20D-E31D-73EE-9FA2-44229676D67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296230D-C040-9019-FFB9-9DDB94441364}"/>
              </a:ext>
            </a:extLst>
          </p:cNvPr>
          <p:cNvSpPr>
            <a:spLocks noGrp="1"/>
          </p:cNvSpPr>
          <p:nvPr>
            <p:ph type="body" sz="quarter" idx="10"/>
          </p:nvPr>
        </p:nvSpPr>
        <p:spPr>
          <a:xfrm>
            <a:off x="771548" y="670741"/>
            <a:ext cx="9811936" cy="520377"/>
          </a:xfrm>
        </p:spPr>
        <p:txBody>
          <a:bodyPr/>
          <a:lstStyle/>
          <a:p>
            <a:r>
              <a:rPr lang="en-US" dirty="0"/>
              <a:t>My role – Practice Education</a:t>
            </a:r>
          </a:p>
        </p:txBody>
      </p:sp>
      <p:sp>
        <p:nvSpPr>
          <p:cNvPr id="5" name="Text Placeholder 4">
            <a:extLst>
              <a:ext uri="{FF2B5EF4-FFF2-40B4-BE49-F238E27FC236}">
                <a16:creationId xmlns:a16="http://schemas.microsoft.com/office/drawing/2014/main" id="{2F899986-0D10-1136-27F1-BDD943E565FF}"/>
              </a:ext>
            </a:extLst>
          </p:cNvPr>
          <p:cNvSpPr>
            <a:spLocks noGrp="1"/>
          </p:cNvSpPr>
          <p:nvPr>
            <p:ph type="body" sz="quarter" idx="12"/>
          </p:nvPr>
        </p:nvSpPr>
        <p:spPr>
          <a:xfrm>
            <a:off x="655434" y="2188981"/>
            <a:ext cx="9811936" cy="2480038"/>
          </a:xfrm>
        </p:spPr>
        <p:txBody>
          <a:bodyPr/>
          <a:lstStyle/>
          <a:p>
            <a:endParaRPr lang="en-US" dirty="0"/>
          </a:p>
          <a:p>
            <a:endParaRPr lang="en-US" dirty="0"/>
          </a:p>
          <a:p>
            <a:endParaRPr lang="en-US" dirty="0"/>
          </a:p>
        </p:txBody>
      </p:sp>
      <p:sp>
        <p:nvSpPr>
          <p:cNvPr id="6" name="Text Placeholder 5">
            <a:extLst>
              <a:ext uri="{FF2B5EF4-FFF2-40B4-BE49-F238E27FC236}">
                <a16:creationId xmlns:a16="http://schemas.microsoft.com/office/drawing/2014/main" id="{2D2A2B66-E992-794B-8560-2D12711A35D2}"/>
              </a:ext>
            </a:extLst>
          </p:cNvPr>
          <p:cNvSpPr>
            <a:spLocks noGrp="1"/>
          </p:cNvSpPr>
          <p:nvPr>
            <p:ph type="body" sz="quarter" idx="11"/>
          </p:nvPr>
        </p:nvSpPr>
        <p:spPr>
          <a:xfrm>
            <a:off x="771548" y="1652331"/>
            <a:ext cx="9811936" cy="324541"/>
          </a:xfrm>
        </p:spPr>
        <p:txBody>
          <a:bodyPr/>
          <a:lstStyle/>
          <a:p>
            <a:r>
              <a:rPr lang="en-GB" sz="2400" dirty="0"/>
              <a:t>Trainee Sonographers</a:t>
            </a:r>
          </a:p>
          <a:p>
            <a:endParaRPr lang="en-GB" dirty="0"/>
          </a:p>
        </p:txBody>
      </p:sp>
      <p:pic>
        <p:nvPicPr>
          <p:cNvPr id="2" name="Picture 1" descr="A diagram of competency&#10;&#10;AI-generated content may be incorrect.">
            <a:extLst>
              <a:ext uri="{FF2B5EF4-FFF2-40B4-BE49-F238E27FC236}">
                <a16:creationId xmlns:a16="http://schemas.microsoft.com/office/drawing/2014/main" id="{F121DB2C-465C-A475-5353-00B94ACADD81}"/>
              </a:ext>
            </a:extLst>
          </p:cNvPr>
          <p:cNvPicPr>
            <a:picLocks noChangeAspect="1"/>
          </p:cNvPicPr>
          <p:nvPr/>
        </p:nvPicPr>
        <p:blipFill>
          <a:blip r:embed="rId3"/>
          <a:stretch>
            <a:fillRect/>
          </a:stretch>
        </p:blipFill>
        <p:spPr>
          <a:xfrm>
            <a:off x="4121194" y="1438598"/>
            <a:ext cx="5435572" cy="4186699"/>
          </a:xfrm>
          <a:prstGeom prst="rect">
            <a:avLst/>
          </a:prstGeom>
        </p:spPr>
      </p:pic>
    </p:spTree>
    <p:extLst>
      <p:ext uri="{BB962C8B-B14F-4D97-AF65-F5344CB8AC3E}">
        <p14:creationId xmlns:p14="http://schemas.microsoft.com/office/powerpoint/2010/main" val="1058853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FEF8-AD98-B798-DCB6-E383939CB00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BA0C374-6B6E-0961-2BD6-3D1F1C4018EC}"/>
              </a:ext>
            </a:extLst>
          </p:cNvPr>
          <p:cNvSpPr>
            <a:spLocks noGrp="1"/>
          </p:cNvSpPr>
          <p:nvPr>
            <p:ph type="body" sz="quarter" idx="10"/>
          </p:nvPr>
        </p:nvSpPr>
        <p:spPr>
          <a:xfrm>
            <a:off x="771548" y="670741"/>
            <a:ext cx="9811936" cy="520377"/>
          </a:xfrm>
        </p:spPr>
        <p:txBody>
          <a:bodyPr/>
          <a:lstStyle/>
          <a:p>
            <a:r>
              <a:rPr lang="en-US" dirty="0"/>
              <a:t>My role – Practice Education</a:t>
            </a:r>
          </a:p>
        </p:txBody>
      </p:sp>
      <p:sp>
        <p:nvSpPr>
          <p:cNvPr id="5" name="Text Placeholder 4">
            <a:extLst>
              <a:ext uri="{FF2B5EF4-FFF2-40B4-BE49-F238E27FC236}">
                <a16:creationId xmlns:a16="http://schemas.microsoft.com/office/drawing/2014/main" id="{28B149A0-B091-60C7-7AAA-60E901ACD4E2}"/>
              </a:ext>
            </a:extLst>
          </p:cNvPr>
          <p:cNvSpPr>
            <a:spLocks noGrp="1"/>
          </p:cNvSpPr>
          <p:nvPr>
            <p:ph type="body" sz="quarter" idx="12"/>
          </p:nvPr>
        </p:nvSpPr>
        <p:spPr>
          <a:xfrm>
            <a:off x="1185705" y="2615226"/>
            <a:ext cx="9811936" cy="2480038"/>
          </a:xfrm>
        </p:spPr>
        <p:txBody>
          <a:bodyPr/>
          <a:lstStyle/>
          <a:p>
            <a:endParaRPr lang="en-US" dirty="0"/>
          </a:p>
          <a:p>
            <a:r>
              <a:rPr lang="en-US" dirty="0"/>
              <a:t>Ultrasound Simulation</a:t>
            </a:r>
          </a:p>
          <a:p>
            <a:r>
              <a:rPr lang="en-US" dirty="0"/>
              <a:t>Ultrasound events</a:t>
            </a:r>
          </a:p>
          <a:p>
            <a:endParaRPr lang="en-US" dirty="0"/>
          </a:p>
        </p:txBody>
      </p:sp>
      <p:sp>
        <p:nvSpPr>
          <p:cNvPr id="6" name="Text Placeholder 5">
            <a:extLst>
              <a:ext uri="{FF2B5EF4-FFF2-40B4-BE49-F238E27FC236}">
                <a16:creationId xmlns:a16="http://schemas.microsoft.com/office/drawing/2014/main" id="{8D0F0C11-F879-68DD-B725-3E262C2F4A29}"/>
              </a:ext>
            </a:extLst>
          </p:cNvPr>
          <p:cNvSpPr>
            <a:spLocks noGrp="1"/>
          </p:cNvSpPr>
          <p:nvPr>
            <p:ph type="body" sz="quarter" idx="11"/>
          </p:nvPr>
        </p:nvSpPr>
        <p:spPr>
          <a:xfrm>
            <a:off x="771548" y="1652331"/>
            <a:ext cx="9811936" cy="324541"/>
          </a:xfrm>
        </p:spPr>
        <p:txBody>
          <a:bodyPr/>
          <a:lstStyle/>
          <a:p>
            <a:r>
              <a:rPr lang="en-GB" sz="2400" dirty="0"/>
              <a:t>Trainee Sonographers</a:t>
            </a:r>
          </a:p>
          <a:p>
            <a:endParaRPr lang="en-GB" dirty="0"/>
          </a:p>
        </p:txBody>
      </p:sp>
      <p:pic>
        <p:nvPicPr>
          <p:cNvPr id="12" name="Picture 11" descr="A collage of a person using a device&#10;&#10;AI-generated content may be incorrect.">
            <a:extLst>
              <a:ext uri="{FF2B5EF4-FFF2-40B4-BE49-F238E27FC236}">
                <a16:creationId xmlns:a16="http://schemas.microsoft.com/office/drawing/2014/main" id="{72A6BF65-887A-D6CC-3DE4-D5C2AA4A77CB}"/>
              </a:ext>
            </a:extLst>
          </p:cNvPr>
          <p:cNvPicPr>
            <a:picLocks noChangeAspect="1"/>
          </p:cNvPicPr>
          <p:nvPr/>
        </p:nvPicPr>
        <p:blipFill>
          <a:blip r:embed="rId3"/>
          <a:stretch>
            <a:fillRect/>
          </a:stretch>
        </p:blipFill>
        <p:spPr>
          <a:xfrm>
            <a:off x="7583585" y="777141"/>
            <a:ext cx="3414056" cy="4956478"/>
          </a:xfrm>
          <a:prstGeom prst="rect">
            <a:avLst/>
          </a:prstGeom>
        </p:spPr>
      </p:pic>
      <p:pic>
        <p:nvPicPr>
          <p:cNvPr id="4" name="Picture 3" descr="A purple and black sign&#10;&#10;AI-generated content may be incorrect.">
            <a:extLst>
              <a:ext uri="{FF2B5EF4-FFF2-40B4-BE49-F238E27FC236}">
                <a16:creationId xmlns:a16="http://schemas.microsoft.com/office/drawing/2014/main" id="{8A860E5E-EBDD-751E-FFAF-6A0B646D0B60}"/>
              </a:ext>
            </a:extLst>
          </p:cNvPr>
          <p:cNvPicPr>
            <a:picLocks noChangeAspect="1"/>
          </p:cNvPicPr>
          <p:nvPr/>
        </p:nvPicPr>
        <p:blipFill>
          <a:blip r:embed="rId4"/>
          <a:stretch>
            <a:fillRect/>
          </a:stretch>
        </p:blipFill>
        <p:spPr>
          <a:xfrm>
            <a:off x="4257038" y="1410469"/>
            <a:ext cx="3207324" cy="4323150"/>
          </a:xfrm>
          <a:prstGeom prst="rect">
            <a:avLst/>
          </a:prstGeom>
        </p:spPr>
      </p:pic>
      <p:sp>
        <p:nvSpPr>
          <p:cNvPr id="10" name="Oval 9">
            <a:extLst>
              <a:ext uri="{FF2B5EF4-FFF2-40B4-BE49-F238E27FC236}">
                <a16:creationId xmlns:a16="http://schemas.microsoft.com/office/drawing/2014/main" id="{AD0B0C89-9394-1D40-C34A-7DBC8BC3C738}"/>
              </a:ext>
            </a:extLst>
          </p:cNvPr>
          <p:cNvSpPr/>
          <p:nvPr/>
        </p:nvSpPr>
        <p:spPr>
          <a:xfrm>
            <a:off x="11116864" y="1648418"/>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sp>
        <p:nvSpPr>
          <p:cNvPr id="11" name="Oval 10">
            <a:extLst>
              <a:ext uri="{FF2B5EF4-FFF2-40B4-BE49-F238E27FC236}">
                <a16:creationId xmlns:a16="http://schemas.microsoft.com/office/drawing/2014/main" id="{FF1EFF94-555E-DC67-58B4-7E3C38463DA2}"/>
              </a:ext>
            </a:extLst>
          </p:cNvPr>
          <p:cNvSpPr/>
          <p:nvPr/>
        </p:nvSpPr>
        <p:spPr>
          <a:xfrm>
            <a:off x="11116864" y="2772093"/>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spTree>
    <p:extLst>
      <p:ext uri="{BB962C8B-B14F-4D97-AF65-F5344CB8AC3E}">
        <p14:creationId xmlns:p14="http://schemas.microsoft.com/office/powerpoint/2010/main" val="2194944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54343-C97A-9D8D-82EC-41A58FC072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431468-3F1E-9BDA-0A26-45DBC2A1EC5E}"/>
              </a:ext>
            </a:extLst>
          </p:cNvPr>
          <p:cNvSpPr>
            <a:spLocks noGrp="1"/>
          </p:cNvSpPr>
          <p:nvPr>
            <p:ph type="body" sz="quarter" idx="10"/>
          </p:nvPr>
        </p:nvSpPr>
        <p:spPr>
          <a:xfrm>
            <a:off x="771548" y="670741"/>
            <a:ext cx="9811936" cy="520377"/>
          </a:xfrm>
        </p:spPr>
        <p:txBody>
          <a:bodyPr/>
          <a:lstStyle/>
          <a:p>
            <a:r>
              <a:rPr lang="en-US" dirty="0"/>
              <a:t>My role – Practice Education</a:t>
            </a:r>
          </a:p>
        </p:txBody>
      </p:sp>
      <p:sp>
        <p:nvSpPr>
          <p:cNvPr id="5" name="Text Placeholder 4">
            <a:extLst>
              <a:ext uri="{FF2B5EF4-FFF2-40B4-BE49-F238E27FC236}">
                <a16:creationId xmlns:a16="http://schemas.microsoft.com/office/drawing/2014/main" id="{8D44F350-D70B-657A-2745-3B8CBAC4BB95}"/>
              </a:ext>
            </a:extLst>
          </p:cNvPr>
          <p:cNvSpPr>
            <a:spLocks noGrp="1"/>
          </p:cNvSpPr>
          <p:nvPr>
            <p:ph type="body" sz="quarter" idx="12"/>
          </p:nvPr>
        </p:nvSpPr>
        <p:spPr>
          <a:xfrm>
            <a:off x="655434" y="2188981"/>
            <a:ext cx="7863533" cy="3141240"/>
          </a:xfrm>
        </p:spPr>
        <p:txBody>
          <a:bodyPr/>
          <a:lstStyle/>
          <a:p>
            <a:r>
              <a:rPr lang="en-US" dirty="0"/>
              <a:t>Recruitment and workforce planning.</a:t>
            </a:r>
          </a:p>
          <a:p>
            <a:endParaRPr lang="en-US" dirty="0"/>
          </a:p>
          <a:p>
            <a:r>
              <a:rPr lang="en-US" dirty="0"/>
              <a:t>Responding to local, national or regional directives.</a:t>
            </a:r>
          </a:p>
          <a:p>
            <a:endParaRPr lang="en-US" dirty="0"/>
          </a:p>
          <a:p>
            <a:endParaRPr lang="en-US" dirty="0"/>
          </a:p>
          <a:p>
            <a:endParaRPr lang="en-US" dirty="0"/>
          </a:p>
          <a:p>
            <a:r>
              <a:rPr lang="en-US" dirty="0" err="1"/>
              <a:t>Utilising</a:t>
            </a:r>
            <a:r>
              <a:rPr lang="en-US" dirty="0"/>
              <a:t> and sourcing  funding for education, new training rooms and equipment.</a:t>
            </a:r>
          </a:p>
        </p:txBody>
      </p:sp>
      <p:sp>
        <p:nvSpPr>
          <p:cNvPr id="6" name="Text Placeholder 5">
            <a:extLst>
              <a:ext uri="{FF2B5EF4-FFF2-40B4-BE49-F238E27FC236}">
                <a16:creationId xmlns:a16="http://schemas.microsoft.com/office/drawing/2014/main" id="{86F8B26F-270E-B341-5B94-C0DF0F3EA0B4}"/>
              </a:ext>
            </a:extLst>
          </p:cNvPr>
          <p:cNvSpPr>
            <a:spLocks noGrp="1"/>
          </p:cNvSpPr>
          <p:nvPr>
            <p:ph type="body" sz="quarter" idx="11"/>
          </p:nvPr>
        </p:nvSpPr>
        <p:spPr>
          <a:xfrm>
            <a:off x="921651" y="1527779"/>
            <a:ext cx="9811936" cy="324541"/>
          </a:xfrm>
        </p:spPr>
        <p:txBody>
          <a:bodyPr/>
          <a:lstStyle/>
          <a:p>
            <a:r>
              <a:rPr lang="en-GB" sz="2000" dirty="0"/>
              <a:t>Trainees, Trainee Sonographer and substantive staff</a:t>
            </a:r>
          </a:p>
          <a:p>
            <a:endParaRPr lang="en-GB" dirty="0"/>
          </a:p>
        </p:txBody>
      </p:sp>
      <p:sp>
        <p:nvSpPr>
          <p:cNvPr id="2" name="Oval 1">
            <a:extLst>
              <a:ext uri="{FF2B5EF4-FFF2-40B4-BE49-F238E27FC236}">
                <a16:creationId xmlns:a16="http://schemas.microsoft.com/office/drawing/2014/main" id="{8ED03332-18E3-AF93-2771-2717276E2118}"/>
              </a:ext>
            </a:extLst>
          </p:cNvPr>
          <p:cNvSpPr/>
          <p:nvPr/>
        </p:nvSpPr>
        <p:spPr>
          <a:xfrm>
            <a:off x="10860929" y="1725144"/>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pic>
        <p:nvPicPr>
          <p:cNvPr id="8" name="Graphic 7" descr="Blueprint with solid fill">
            <a:extLst>
              <a:ext uri="{FF2B5EF4-FFF2-40B4-BE49-F238E27FC236}">
                <a16:creationId xmlns:a16="http://schemas.microsoft.com/office/drawing/2014/main" id="{5BE43075-311E-0B4E-B60D-ECCF2BF9E2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5260" y="2382051"/>
            <a:ext cx="754688" cy="754688"/>
          </a:xfrm>
          <a:prstGeom prst="rect">
            <a:avLst/>
          </a:prstGeom>
        </p:spPr>
      </p:pic>
      <p:pic>
        <p:nvPicPr>
          <p:cNvPr id="10" name="Graphic 9" descr="Treasure chest with solid fill">
            <a:extLst>
              <a:ext uri="{FF2B5EF4-FFF2-40B4-BE49-F238E27FC236}">
                <a16:creationId xmlns:a16="http://schemas.microsoft.com/office/drawing/2014/main" id="{3D6DC734-2EB8-0D5F-8373-0D245170B2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91742" y="4167435"/>
            <a:ext cx="914400" cy="914400"/>
          </a:xfrm>
          <a:prstGeom prst="rect">
            <a:avLst/>
          </a:prstGeom>
        </p:spPr>
      </p:pic>
      <p:pic>
        <p:nvPicPr>
          <p:cNvPr id="11" name="Picture 10">
            <a:extLst>
              <a:ext uri="{FF2B5EF4-FFF2-40B4-BE49-F238E27FC236}">
                <a16:creationId xmlns:a16="http://schemas.microsoft.com/office/drawing/2014/main" id="{4ADE6486-35CA-0270-3C06-B80F4566977D}"/>
              </a:ext>
            </a:extLst>
          </p:cNvPr>
          <p:cNvPicPr>
            <a:picLocks noChangeAspect="1"/>
          </p:cNvPicPr>
          <p:nvPr/>
        </p:nvPicPr>
        <p:blipFill rotWithShape="1">
          <a:blip r:embed="rId7"/>
          <a:srcRect t="48551" r="52652"/>
          <a:stretch>
            <a:fillRect/>
          </a:stretch>
        </p:blipFill>
        <p:spPr>
          <a:xfrm>
            <a:off x="7000001" y="670741"/>
            <a:ext cx="3583483" cy="2966963"/>
          </a:xfrm>
          <a:prstGeom prst="rect">
            <a:avLst/>
          </a:prstGeom>
        </p:spPr>
      </p:pic>
    </p:spTree>
    <p:extLst>
      <p:ext uri="{BB962C8B-B14F-4D97-AF65-F5344CB8AC3E}">
        <p14:creationId xmlns:p14="http://schemas.microsoft.com/office/powerpoint/2010/main" val="3726562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6B51-795B-815B-D376-A87FD937B5C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071CAE6-77E7-80F2-C730-229C2FB1B792}"/>
              </a:ext>
            </a:extLst>
          </p:cNvPr>
          <p:cNvSpPr>
            <a:spLocks noGrp="1"/>
          </p:cNvSpPr>
          <p:nvPr>
            <p:ph type="body" sz="quarter" idx="10"/>
          </p:nvPr>
        </p:nvSpPr>
        <p:spPr>
          <a:xfrm>
            <a:off x="771548" y="589534"/>
            <a:ext cx="9811936" cy="520377"/>
          </a:xfrm>
        </p:spPr>
        <p:txBody>
          <a:bodyPr/>
          <a:lstStyle/>
          <a:p>
            <a:r>
              <a:rPr lang="en-US" dirty="0"/>
              <a:t>My role – Practice Educator</a:t>
            </a:r>
          </a:p>
        </p:txBody>
      </p:sp>
      <p:sp>
        <p:nvSpPr>
          <p:cNvPr id="5" name="Text Placeholder 4">
            <a:extLst>
              <a:ext uri="{FF2B5EF4-FFF2-40B4-BE49-F238E27FC236}">
                <a16:creationId xmlns:a16="http://schemas.microsoft.com/office/drawing/2014/main" id="{3B4A46D5-D966-F2E6-C799-5236CB987F73}"/>
              </a:ext>
            </a:extLst>
          </p:cNvPr>
          <p:cNvSpPr>
            <a:spLocks noGrp="1"/>
          </p:cNvSpPr>
          <p:nvPr>
            <p:ph type="body" sz="quarter" idx="12"/>
          </p:nvPr>
        </p:nvSpPr>
        <p:spPr>
          <a:xfrm>
            <a:off x="771548" y="1527084"/>
            <a:ext cx="9811936" cy="2339068"/>
          </a:xfrm>
        </p:spPr>
        <p:txBody>
          <a:bodyPr/>
          <a:lstStyle/>
          <a:p>
            <a:endParaRPr lang="en-US" dirty="0"/>
          </a:p>
          <a:p>
            <a:r>
              <a:rPr lang="en-US" dirty="0"/>
              <a:t>Multi-disciplinary  learning across SEL</a:t>
            </a:r>
          </a:p>
          <a:p>
            <a:r>
              <a:rPr lang="en-US" dirty="0"/>
              <a:t>Expert/ Consultant led lectures and tutorials .</a:t>
            </a:r>
          </a:p>
          <a:p>
            <a:r>
              <a:rPr lang="en-US" dirty="0"/>
              <a:t>Small group activity – include quizzes, 121 support, simulation</a:t>
            </a:r>
          </a:p>
          <a:p>
            <a:r>
              <a:rPr lang="en-US" dirty="0"/>
              <a:t>Supporting the development of LMS – online learning platform for Imaging.</a:t>
            </a:r>
          </a:p>
          <a:p>
            <a:r>
              <a:rPr lang="en-US" dirty="0"/>
              <a:t>Shared learning and networking, support practices and improve</a:t>
            </a:r>
          </a:p>
          <a:p>
            <a:r>
              <a:rPr lang="en-US" dirty="0"/>
              <a:t> placement capacity.</a:t>
            </a:r>
          </a:p>
          <a:p>
            <a:r>
              <a:rPr lang="en-US" dirty="0"/>
              <a:t>Working with industry to support education and learning</a:t>
            </a:r>
          </a:p>
          <a:p>
            <a:endParaRPr lang="en-US" dirty="0"/>
          </a:p>
        </p:txBody>
      </p:sp>
      <p:sp>
        <p:nvSpPr>
          <p:cNvPr id="6" name="Text Placeholder 5">
            <a:extLst>
              <a:ext uri="{FF2B5EF4-FFF2-40B4-BE49-F238E27FC236}">
                <a16:creationId xmlns:a16="http://schemas.microsoft.com/office/drawing/2014/main" id="{705B90EF-4A6D-FFE5-0669-D46E4C106467}"/>
              </a:ext>
            </a:extLst>
          </p:cNvPr>
          <p:cNvSpPr>
            <a:spLocks noGrp="1"/>
          </p:cNvSpPr>
          <p:nvPr>
            <p:ph type="body" sz="quarter" idx="11"/>
          </p:nvPr>
        </p:nvSpPr>
        <p:spPr>
          <a:xfrm>
            <a:off x="771548" y="1202543"/>
            <a:ext cx="9811936" cy="324541"/>
          </a:xfrm>
        </p:spPr>
        <p:txBody>
          <a:bodyPr/>
          <a:lstStyle/>
          <a:p>
            <a:r>
              <a:rPr lang="en-GB" sz="2000" dirty="0"/>
              <a:t>South East London Training Academy</a:t>
            </a:r>
          </a:p>
        </p:txBody>
      </p:sp>
      <p:pic>
        <p:nvPicPr>
          <p:cNvPr id="10" name="Picture 9" descr="A group of people in a room&#10;&#10;AI-generated content may be incorrect.">
            <a:extLst>
              <a:ext uri="{FF2B5EF4-FFF2-40B4-BE49-F238E27FC236}">
                <a16:creationId xmlns:a16="http://schemas.microsoft.com/office/drawing/2014/main" id="{12734E37-2CF9-BD06-B2ED-914AD5453EF2}"/>
              </a:ext>
            </a:extLst>
          </p:cNvPr>
          <p:cNvPicPr>
            <a:picLocks noChangeAspect="1"/>
          </p:cNvPicPr>
          <p:nvPr/>
        </p:nvPicPr>
        <p:blipFill>
          <a:blip r:embed="rId3"/>
          <a:stretch>
            <a:fillRect/>
          </a:stretch>
        </p:blipFill>
        <p:spPr>
          <a:xfrm>
            <a:off x="8562553" y="591299"/>
            <a:ext cx="2857899" cy="2105319"/>
          </a:xfrm>
          <a:prstGeom prst="rect">
            <a:avLst/>
          </a:prstGeom>
        </p:spPr>
      </p:pic>
      <p:pic>
        <p:nvPicPr>
          <p:cNvPr id="2" name="Picture 1" descr="A group of people sitting in a room&#10;&#10;AI-generated content may be incorrect.">
            <a:extLst>
              <a:ext uri="{FF2B5EF4-FFF2-40B4-BE49-F238E27FC236}">
                <a16:creationId xmlns:a16="http://schemas.microsoft.com/office/drawing/2014/main" id="{4D55D6FE-6C09-5D93-8E54-8F74983B38DE}"/>
              </a:ext>
            </a:extLst>
          </p:cNvPr>
          <p:cNvPicPr>
            <a:picLocks noChangeAspect="1"/>
          </p:cNvPicPr>
          <p:nvPr/>
        </p:nvPicPr>
        <p:blipFill>
          <a:blip r:embed="rId4"/>
          <a:stretch>
            <a:fillRect/>
          </a:stretch>
        </p:blipFill>
        <p:spPr>
          <a:xfrm>
            <a:off x="8299048" y="3318475"/>
            <a:ext cx="3460832" cy="2454271"/>
          </a:xfrm>
          <a:prstGeom prst="rect">
            <a:avLst/>
          </a:prstGeom>
        </p:spPr>
      </p:pic>
      <p:sp>
        <p:nvSpPr>
          <p:cNvPr id="4" name="Oval 3">
            <a:extLst>
              <a:ext uri="{FF2B5EF4-FFF2-40B4-BE49-F238E27FC236}">
                <a16:creationId xmlns:a16="http://schemas.microsoft.com/office/drawing/2014/main" id="{0FCF95FA-3D3F-1504-AA73-C2411BD82A93}"/>
              </a:ext>
            </a:extLst>
          </p:cNvPr>
          <p:cNvSpPr/>
          <p:nvPr/>
        </p:nvSpPr>
        <p:spPr>
          <a:xfrm>
            <a:off x="11254101" y="261080"/>
            <a:ext cx="818840" cy="65690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a:t>
            </a:r>
          </a:p>
        </p:txBody>
      </p:sp>
      <p:sp>
        <p:nvSpPr>
          <p:cNvPr id="7" name="Oval 6">
            <a:extLst>
              <a:ext uri="{FF2B5EF4-FFF2-40B4-BE49-F238E27FC236}">
                <a16:creationId xmlns:a16="http://schemas.microsoft.com/office/drawing/2014/main" id="{EA8C3884-350B-76A9-7886-28C41E38B2D5}"/>
              </a:ext>
            </a:extLst>
          </p:cNvPr>
          <p:cNvSpPr/>
          <p:nvPr/>
        </p:nvSpPr>
        <p:spPr>
          <a:xfrm>
            <a:off x="11254101" y="1085254"/>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sp>
        <p:nvSpPr>
          <p:cNvPr id="8" name="Oval 7">
            <a:extLst>
              <a:ext uri="{FF2B5EF4-FFF2-40B4-BE49-F238E27FC236}">
                <a16:creationId xmlns:a16="http://schemas.microsoft.com/office/drawing/2014/main" id="{07855C24-DE52-C602-B4A0-050C78B3AFB2}"/>
              </a:ext>
            </a:extLst>
          </p:cNvPr>
          <p:cNvSpPr/>
          <p:nvPr/>
        </p:nvSpPr>
        <p:spPr>
          <a:xfrm>
            <a:off x="11254101" y="2022186"/>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pic>
        <p:nvPicPr>
          <p:cNvPr id="9" name="Picture 8" descr="A colorful circle with text&#10;&#10;Description automatically generated with medium confidence">
            <a:extLst>
              <a:ext uri="{FF2B5EF4-FFF2-40B4-BE49-F238E27FC236}">
                <a16:creationId xmlns:a16="http://schemas.microsoft.com/office/drawing/2014/main" id="{9461D3C0-FA13-11BD-0849-68E9480C9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609" y="4499172"/>
            <a:ext cx="2851801" cy="1156285"/>
          </a:xfrm>
          <a:prstGeom prst="rect">
            <a:avLst/>
          </a:prstGeom>
        </p:spPr>
      </p:pic>
    </p:spTree>
    <p:extLst>
      <p:ext uri="{BB962C8B-B14F-4D97-AF65-F5344CB8AC3E}">
        <p14:creationId xmlns:p14="http://schemas.microsoft.com/office/powerpoint/2010/main" val="285804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9CB0-53B3-5465-6FBE-1BEBC51BAD7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6D8978E-5CA1-F142-98D3-4CF13CC06909}"/>
              </a:ext>
            </a:extLst>
          </p:cNvPr>
          <p:cNvSpPr>
            <a:spLocks noGrp="1"/>
          </p:cNvSpPr>
          <p:nvPr>
            <p:ph type="body" sz="quarter" idx="10"/>
          </p:nvPr>
        </p:nvSpPr>
        <p:spPr>
          <a:xfrm>
            <a:off x="771548" y="566385"/>
            <a:ext cx="9811936" cy="520377"/>
          </a:xfrm>
        </p:spPr>
        <p:txBody>
          <a:bodyPr/>
          <a:lstStyle/>
          <a:p>
            <a:r>
              <a:rPr lang="en-US" dirty="0"/>
              <a:t>My role – Professional Development Lead</a:t>
            </a:r>
          </a:p>
        </p:txBody>
      </p:sp>
      <p:sp>
        <p:nvSpPr>
          <p:cNvPr id="5" name="Text Placeholder 4">
            <a:extLst>
              <a:ext uri="{FF2B5EF4-FFF2-40B4-BE49-F238E27FC236}">
                <a16:creationId xmlns:a16="http://schemas.microsoft.com/office/drawing/2014/main" id="{94EC95C6-2386-CAEB-F2C3-B014BBEEC6FC}"/>
              </a:ext>
            </a:extLst>
          </p:cNvPr>
          <p:cNvSpPr>
            <a:spLocks noGrp="1"/>
          </p:cNvSpPr>
          <p:nvPr>
            <p:ph type="body" sz="quarter" idx="12"/>
          </p:nvPr>
        </p:nvSpPr>
        <p:spPr>
          <a:xfrm>
            <a:off x="514434" y="1303615"/>
            <a:ext cx="9811936" cy="2339068"/>
          </a:xfrm>
        </p:spPr>
        <p:txBody>
          <a:bodyPr/>
          <a:lstStyle/>
          <a:p>
            <a:r>
              <a:rPr lang="en-US" dirty="0"/>
              <a:t>Maintaining professional standards, service development, quality improvement</a:t>
            </a:r>
          </a:p>
          <a:p>
            <a:r>
              <a:rPr lang="en-US" dirty="0"/>
              <a:t>	Protocol development</a:t>
            </a:r>
          </a:p>
          <a:p>
            <a:r>
              <a:rPr lang="en-US" dirty="0"/>
              <a:t>	IPC</a:t>
            </a:r>
          </a:p>
          <a:p>
            <a:r>
              <a:rPr lang="en-US" dirty="0"/>
              <a:t>	Lead staff meetings</a:t>
            </a:r>
          </a:p>
          <a:p>
            <a:r>
              <a:rPr lang="en-US" dirty="0"/>
              <a:t>	Inducting new staff</a:t>
            </a:r>
          </a:p>
          <a:p>
            <a:r>
              <a:rPr lang="en-US" dirty="0"/>
              <a:t>	Upskilling staff </a:t>
            </a:r>
          </a:p>
          <a:p>
            <a:r>
              <a:rPr lang="en-US" dirty="0"/>
              <a:t>	Preceptorship</a:t>
            </a:r>
          </a:p>
          <a:p>
            <a:r>
              <a:rPr lang="en-US" dirty="0"/>
              <a:t>	Audit </a:t>
            </a:r>
          </a:p>
          <a:p>
            <a:r>
              <a:rPr lang="en-US" dirty="0"/>
              <a:t>	Retention</a:t>
            </a:r>
          </a:p>
          <a:p>
            <a:r>
              <a:rPr lang="en-US" dirty="0"/>
              <a:t>	PDR</a:t>
            </a:r>
          </a:p>
          <a:p>
            <a:r>
              <a:rPr lang="en-US" dirty="0"/>
              <a:t>QSI</a:t>
            </a:r>
          </a:p>
          <a:p>
            <a:r>
              <a:rPr lang="en-US" dirty="0"/>
              <a:t>EDI initiatives – adapting to needs of local population, addressing health inequalities.</a:t>
            </a:r>
          </a:p>
          <a:p>
            <a:r>
              <a:rPr lang="en-US" dirty="0"/>
              <a:t>Current: New HCC surveillance pathway with SEL</a:t>
            </a:r>
          </a:p>
        </p:txBody>
      </p:sp>
      <p:sp>
        <p:nvSpPr>
          <p:cNvPr id="7" name="Oval 6">
            <a:extLst>
              <a:ext uri="{FF2B5EF4-FFF2-40B4-BE49-F238E27FC236}">
                <a16:creationId xmlns:a16="http://schemas.microsoft.com/office/drawing/2014/main" id="{ECC65269-D290-3053-A3DD-683F59376CE7}"/>
              </a:ext>
            </a:extLst>
          </p:cNvPr>
          <p:cNvSpPr/>
          <p:nvPr/>
        </p:nvSpPr>
        <p:spPr>
          <a:xfrm>
            <a:off x="11011032" y="930929"/>
            <a:ext cx="818840" cy="65690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a:t>
            </a:r>
          </a:p>
        </p:txBody>
      </p:sp>
      <p:sp>
        <p:nvSpPr>
          <p:cNvPr id="8" name="Oval 7">
            <a:extLst>
              <a:ext uri="{FF2B5EF4-FFF2-40B4-BE49-F238E27FC236}">
                <a16:creationId xmlns:a16="http://schemas.microsoft.com/office/drawing/2014/main" id="{271AAA03-E439-A5B3-A8EC-BE4ED6FEFC64}"/>
              </a:ext>
            </a:extLst>
          </p:cNvPr>
          <p:cNvSpPr/>
          <p:nvPr/>
        </p:nvSpPr>
        <p:spPr>
          <a:xfrm>
            <a:off x="11066895" y="1860527"/>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sp>
        <p:nvSpPr>
          <p:cNvPr id="9" name="Oval 8">
            <a:extLst>
              <a:ext uri="{FF2B5EF4-FFF2-40B4-BE49-F238E27FC236}">
                <a16:creationId xmlns:a16="http://schemas.microsoft.com/office/drawing/2014/main" id="{94A27051-DE4F-75D3-D9CE-634E580EDFD4}"/>
              </a:ext>
            </a:extLst>
          </p:cNvPr>
          <p:cNvSpPr/>
          <p:nvPr/>
        </p:nvSpPr>
        <p:spPr>
          <a:xfrm>
            <a:off x="11066895" y="2790125"/>
            <a:ext cx="818840" cy="65690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10" name="Oval 9">
            <a:extLst>
              <a:ext uri="{FF2B5EF4-FFF2-40B4-BE49-F238E27FC236}">
                <a16:creationId xmlns:a16="http://schemas.microsoft.com/office/drawing/2014/main" id="{6FFDF625-98DF-6FE2-128C-E58E7C76AD7B}"/>
              </a:ext>
            </a:extLst>
          </p:cNvPr>
          <p:cNvSpPr/>
          <p:nvPr/>
        </p:nvSpPr>
        <p:spPr>
          <a:xfrm>
            <a:off x="11066895" y="3719723"/>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pic>
        <p:nvPicPr>
          <p:cNvPr id="13" name="Picture 12" descr="A screenshot of a document&#10;&#10;AI-generated content may be incorrect.">
            <a:extLst>
              <a:ext uri="{FF2B5EF4-FFF2-40B4-BE49-F238E27FC236}">
                <a16:creationId xmlns:a16="http://schemas.microsoft.com/office/drawing/2014/main" id="{29DADCF7-A718-604C-8A12-C21C6861FC74}"/>
              </a:ext>
            </a:extLst>
          </p:cNvPr>
          <p:cNvPicPr>
            <a:picLocks noChangeAspect="1"/>
          </p:cNvPicPr>
          <p:nvPr/>
        </p:nvPicPr>
        <p:blipFill>
          <a:blip r:embed="rId3"/>
          <a:stretch>
            <a:fillRect/>
          </a:stretch>
        </p:blipFill>
        <p:spPr>
          <a:xfrm>
            <a:off x="6042565" y="1757390"/>
            <a:ext cx="4858616" cy="3092962"/>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0035B352-9052-2B40-4DAF-91E51F017F0F}"/>
              </a:ext>
            </a:extLst>
          </p:cNvPr>
          <p:cNvPicPr>
            <a:picLocks noChangeAspect="1"/>
          </p:cNvPicPr>
          <p:nvPr/>
        </p:nvPicPr>
        <p:blipFill>
          <a:blip r:embed="rId4"/>
          <a:stretch>
            <a:fillRect/>
          </a:stretch>
        </p:blipFill>
        <p:spPr>
          <a:xfrm>
            <a:off x="5932714" y="1757390"/>
            <a:ext cx="5078318" cy="3091581"/>
          </a:xfrm>
          <a:prstGeom prst="rect">
            <a:avLst/>
          </a:prstGeom>
        </p:spPr>
      </p:pic>
    </p:spTree>
    <p:extLst>
      <p:ext uri="{BB962C8B-B14F-4D97-AF65-F5344CB8AC3E}">
        <p14:creationId xmlns:p14="http://schemas.microsoft.com/office/powerpoint/2010/main" val="40334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47AED-695D-F073-4AC9-6A13C91E58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CCAF439-EC3B-BD15-721A-E8F390D614EC}"/>
              </a:ext>
            </a:extLst>
          </p:cNvPr>
          <p:cNvSpPr>
            <a:spLocks noGrp="1"/>
          </p:cNvSpPr>
          <p:nvPr>
            <p:ph type="body" sz="quarter" idx="10"/>
          </p:nvPr>
        </p:nvSpPr>
        <p:spPr>
          <a:xfrm>
            <a:off x="771548" y="589535"/>
            <a:ext cx="9811936" cy="520377"/>
          </a:xfrm>
        </p:spPr>
        <p:txBody>
          <a:bodyPr/>
          <a:lstStyle/>
          <a:p>
            <a:r>
              <a:rPr lang="en-US" dirty="0"/>
              <a:t>My role – Personal Development</a:t>
            </a:r>
          </a:p>
        </p:txBody>
      </p:sp>
      <p:sp>
        <p:nvSpPr>
          <p:cNvPr id="5" name="Text Placeholder 4">
            <a:extLst>
              <a:ext uri="{FF2B5EF4-FFF2-40B4-BE49-F238E27FC236}">
                <a16:creationId xmlns:a16="http://schemas.microsoft.com/office/drawing/2014/main" id="{3E0E448A-CECC-35F8-5FEE-21416077A6F8}"/>
              </a:ext>
            </a:extLst>
          </p:cNvPr>
          <p:cNvSpPr>
            <a:spLocks noGrp="1"/>
          </p:cNvSpPr>
          <p:nvPr>
            <p:ph type="body" sz="quarter" idx="12"/>
          </p:nvPr>
        </p:nvSpPr>
        <p:spPr>
          <a:xfrm>
            <a:off x="771548" y="2254385"/>
            <a:ext cx="9811936" cy="2480038"/>
          </a:xfrm>
        </p:spPr>
        <p:txBody>
          <a:bodyPr/>
          <a:lstStyle/>
          <a:p>
            <a:r>
              <a:rPr lang="en-US" dirty="0"/>
              <a:t>Creating courses – Cleft Lip ultrasound study day 20</a:t>
            </a:r>
            <a:r>
              <a:rPr lang="en-US" baseline="30000" dirty="0"/>
              <a:t>th</a:t>
            </a:r>
            <a:r>
              <a:rPr lang="en-US" dirty="0"/>
              <a:t> March</a:t>
            </a:r>
          </a:p>
          <a:p>
            <a:r>
              <a:rPr lang="en-US" dirty="0"/>
              <a:t>		Professional development – Delivering compassion in ultrasound 16 April BMUS </a:t>
            </a:r>
          </a:p>
          <a:p>
            <a:r>
              <a:rPr lang="en-US" dirty="0"/>
              <a:t>BMUS US practice education group, presented, posters, contribute national networks</a:t>
            </a:r>
          </a:p>
          <a:p>
            <a:r>
              <a:rPr lang="en-US" dirty="0"/>
              <a:t>Working with AHP colleagues, Trust level documents</a:t>
            </a:r>
          </a:p>
          <a:p>
            <a:r>
              <a:rPr lang="en-US" dirty="0"/>
              <a:t>Working with Kings College London, lecturing and module </a:t>
            </a:r>
            <a:r>
              <a:rPr lang="en-US" dirty="0" err="1"/>
              <a:t>organiser</a:t>
            </a:r>
            <a:endParaRPr lang="en-US" dirty="0"/>
          </a:p>
          <a:p>
            <a:r>
              <a:rPr lang="en-US" dirty="0"/>
              <a:t>Provided clinical visit (summative and formative assessments) @kcl @city 10 years</a:t>
            </a:r>
          </a:p>
          <a:p>
            <a:r>
              <a:rPr lang="en-US" dirty="0"/>
              <a:t>This year 2025-26 and next year, piloting a new internationally Qualified Sonographer Scholarship. </a:t>
            </a:r>
          </a:p>
          <a:p>
            <a:r>
              <a:rPr lang="en-US" dirty="0"/>
              <a:t>C</a:t>
            </a:r>
            <a:r>
              <a:rPr lang="en-GB" dirty="0" err="1"/>
              <a:t>ompleting</a:t>
            </a:r>
            <a:r>
              <a:rPr lang="en-GB" dirty="0"/>
              <a:t> an education programme to further develop skills as a clinical educator – PEAS/ FHEA</a:t>
            </a:r>
          </a:p>
          <a:p>
            <a:endParaRPr lang="en-US" dirty="0"/>
          </a:p>
          <a:p>
            <a:endParaRPr lang="en-GB" dirty="0"/>
          </a:p>
          <a:p>
            <a:endParaRPr lang="en-US" dirty="0"/>
          </a:p>
          <a:p>
            <a:endParaRPr lang="en-US" dirty="0"/>
          </a:p>
          <a:p>
            <a:endParaRPr lang="en-US" dirty="0"/>
          </a:p>
        </p:txBody>
      </p:sp>
      <p:pic>
        <p:nvPicPr>
          <p:cNvPr id="4" name="Picture 3" descr="A green and blue circles with white letters&#10;&#10;AI-generated content may be incorrect.">
            <a:extLst>
              <a:ext uri="{FF2B5EF4-FFF2-40B4-BE49-F238E27FC236}">
                <a16:creationId xmlns:a16="http://schemas.microsoft.com/office/drawing/2014/main" id="{34812B26-AF25-3040-F8DF-E61610F1D7DC}"/>
              </a:ext>
            </a:extLst>
          </p:cNvPr>
          <p:cNvPicPr>
            <a:picLocks noChangeAspect="1"/>
          </p:cNvPicPr>
          <p:nvPr/>
        </p:nvPicPr>
        <p:blipFill>
          <a:blip r:embed="rId3"/>
          <a:stretch>
            <a:fillRect/>
          </a:stretch>
        </p:blipFill>
        <p:spPr>
          <a:xfrm>
            <a:off x="10890684" y="457200"/>
            <a:ext cx="1075030" cy="3402703"/>
          </a:xfrm>
          <a:prstGeom prst="rect">
            <a:avLst/>
          </a:prstGeom>
        </p:spPr>
      </p:pic>
      <p:pic>
        <p:nvPicPr>
          <p:cNvPr id="13" name="Picture 12" descr="A close-up of a sign&#10;&#10;AI-generated content may be incorrect.">
            <a:extLst>
              <a:ext uri="{FF2B5EF4-FFF2-40B4-BE49-F238E27FC236}">
                <a16:creationId xmlns:a16="http://schemas.microsoft.com/office/drawing/2014/main" id="{B58B9E2E-A0FD-AF80-A96C-CD6D7B2E0973}"/>
              </a:ext>
            </a:extLst>
          </p:cNvPr>
          <p:cNvPicPr>
            <a:picLocks noChangeAspect="1"/>
          </p:cNvPicPr>
          <p:nvPr/>
        </p:nvPicPr>
        <p:blipFill>
          <a:blip r:embed="rId4"/>
          <a:stretch>
            <a:fillRect/>
          </a:stretch>
        </p:blipFill>
        <p:spPr>
          <a:xfrm>
            <a:off x="760852" y="2254385"/>
            <a:ext cx="10129832" cy="2971799"/>
          </a:xfrm>
          <a:prstGeom prst="rect">
            <a:avLst/>
          </a:prstGeom>
        </p:spPr>
      </p:pic>
    </p:spTree>
    <p:extLst>
      <p:ext uri="{BB962C8B-B14F-4D97-AF65-F5344CB8AC3E}">
        <p14:creationId xmlns:p14="http://schemas.microsoft.com/office/powerpoint/2010/main" val="254997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F3FC0C-821B-B7C7-6D8E-62B08E3FE62C}"/>
              </a:ext>
            </a:extLst>
          </p:cNvPr>
          <p:cNvSpPr>
            <a:spLocks noGrp="1"/>
          </p:cNvSpPr>
          <p:nvPr>
            <p:ph type="body" sz="quarter" idx="10"/>
          </p:nvPr>
        </p:nvSpPr>
        <p:spPr>
          <a:xfrm>
            <a:off x="875720" y="265444"/>
            <a:ext cx="9811936" cy="520377"/>
          </a:xfrm>
        </p:spPr>
        <p:txBody>
          <a:bodyPr/>
          <a:lstStyle/>
          <a:p>
            <a:r>
              <a:rPr lang="en-GB" dirty="0"/>
              <a:t>MSc Internationally Qualified Sonographers, 2023</a:t>
            </a:r>
          </a:p>
        </p:txBody>
      </p:sp>
      <p:sp>
        <p:nvSpPr>
          <p:cNvPr id="4" name="Text Placeholder 3">
            <a:extLst>
              <a:ext uri="{FF2B5EF4-FFF2-40B4-BE49-F238E27FC236}">
                <a16:creationId xmlns:a16="http://schemas.microsoft.com/office/drawing/2014/main" id="{77D8386E-0D30-B688-D823-FE7CEB4A9F8B}"/>
              </a:ext>
            </a:extLst>
          </p:cNvPr>
          <p:cNvSpPr>
            <a:spLocks noGrp="1"/>
          </p:cNvSpPr>
          <p:nvPr>
            <p:ph type="body" sz="quarter" idx="12"/>
          </p:nvPr>
        </p:nvSpPr>
        <p:spPr>
          <a:xfrm>
            <a:off x="690525" y="1147915"/>
            <a:ext cx="9811936" cy="2339068"/>
          </a:xfrm>
        </p:spPr>
        <p:txBody>
          <a:bodyPr/>
          <a:lstStyle/>
          <a:p>
            <a:r>
              <a:rPr lang="en-GB" b="1" dirty="0"/>
              <a:t>RECRUITERS</a:t>
            </a:r>
          </a:p>
          <a:p>
            <a:pPr>
              <a:buFont typeface="Wingdings" panose="05000000000000000000" pitchFamily="2" charset="2"/>
              <a:buChar char="Ø"/>
            </a:pPr>
            <a:r>
              <a:rPr lang="en-GB" dirty="0"/>
              <a:t>Workforce shortages</a:t>
            </a:r>
          </a:p>
          <a:p>
            <a:pPr>
              <a:buFont typeface="Wingdings" panose="05000000000000000000" pitchFamily="2" charset="2"/>
              <a:buChar char="Ø"/>
            </a:pPr>
            <a:r>
              <a:rPr lang="en-GB" dirty="0"/>
              <a:t>Increasing clinical demand (CDCs) </a:t>
            </a:r>
          </a:p>
          <a:p>
            <a:pPr>
              <a:buFont typeface="Wingdings" panose="05000000000000000000" pitchFamily="2" charset="2"/>
              <a:buChar char="Ø"/>
            </a:pPr>
            <a:r>
              <a:rPr lang="en-GB" dirty="0"/>
              <a:t>Not enough UK sonographers being trained</a:t>
            </a:r>
          </a:p>
          <a:p>
            <a:pPr>
              <a:buFont typeface="Wingdings" panose="05000000000000000000" pitchFamily="2" charset="2"/>
              <a:buChar char="Ø"/>
            </a:pPr>
            <a:r>
              <a:rPr lang="en-GB" dirty="0"/>
              <a:t>Too many locums creating instability within department</a:t>
            </a:r>
          </a:p>
          <a:p>
            <a:pPr marL="0" lvl="2" indent="0">
              <a:buNone/>
            </a:pPr>
            <a:endParaRPr lang="en-GB" dirty="0"/>
          </a:p>
          <a:p>
            <a:pPr marL="0" lvl="2" indent="0">
              <a:buNone/>
            </a:pPr>
            <a:endParaRPr lang="en-GB" dirty="0"/>
          </a:p>
          <a:p>
            <a:pPr marL="0" lvl="2" indent="0">
              <a:buNone/>
            </a:pPr>
            <a:r>
              <a:rPr lang="en-GB" b="1" dirty="0">
                <a:solidFill>
                  <a:srgbClr val="0070C0"/>
                </a:solidFill>
                <a:latin typeface="Calibri" panose="020F0502020204030204" pitchFamily="34" charset="0"/>
                <a:cs typeface="Calibri" panose="020F0502020204030204" pitchFamily="34" charset="0"/>
              </a:rPr>
              <a:t>RECRUITEES</a:t>
            </a:r>
          </a:p>
          <a:p>
            <a:pPr lvl="2">
              <a:buFont typeface="Wingdings" panose="05000000000000000000" pitchFamily="2" charset="2"/>
              <a:buChar char="v"/>
            </a:pPr>
            <a:r>
              <a:rPr lang="en-GB" dirty="0">
                <a:solidFill>
                  <a:srgbClr val="0070C0"/>
                </a:solidFill>
                <a:latin typeface="Calibri" panose="020F0502020204030204" pitchFamily="34" charset="0"/>
                <a:cs typeface="Calibri" panose="020F0502020204030204" pitchFamily="34" charset="0"/>
              </a:rPr>
              <a:t>Career development</a:t>
            </a:r>
          </a:p>
          <a:p>
            <a:pPr lvl="2">
              <a:buFont typeface="Wingdings" panose="05000000000000000000" pitchFamily="2" charset="2"/>
              <a:buChar char="v"/>
            </a:pPr>
            <a:r>
              <a:rPr lang="en-GB" dirty="0">
                <a:solidFill>
                  <a:srgbClr val="0070C0"/>
                </a:solidFill>
                <a:latin typeface="Calibri" panose="020F0502020204030204" pitchFamily="34" charset="0"/>
                <a:cs typeface="Calibri" panose="020F0502020204030204" pitchFamily="34" charset="0"/>
              </a:rPr>
              <a:t>Work within reputable NHS</a:t>
            </a:r>
          </a:p>
          <a:p>
            <a:endParaRPr lang="en-GB" dirty="0"/>
          </a:p>
        </p:txBody>
      </p:sp>
      <p:pic>
        <p:nvPicPr>
          <p:cNvPr id="5" name="_DSC8110.jpg" descr="Group of people with Big Ben and Houses of Parliament in the background">
            <a:extLst>
              <a:ext uri="{FF2B5EF4-FFF2-40B4-BE49-F238E27FC236}">
                <a16:creationId xmlns:a16="http://schemas.microsoft.com/office/drawing/2014/main" id="{53B92D52-02FF-8D7C-B2D1-459BB7ABDCBA}"/>
              </a:ext>
              <a:ext uri="{C183D7F6-B498-43B3-948B-1728B52AA6E4}">
                <adec:decorative xmlns:adec="http://schemas.microsoft.com/office/drawing/2017/decorative" val="0"/>
              </a:ext>
            </a:extLst>
          </p:cNvPr>
          <p:cNvPicPr>
            <a:picLocks noChangeAspect="1"/>
          </p:cNvPicPr>
          <p:nvPr/>
        </p:nvPicPr>
        <p:blipFill>
          <a:blip r:embed="rId2" r:link="rId3" cstate="screen">
            <a:extLst>
              <a:ext uri="{28A0092B-C50C-407E-A947-70E740481C1C}">
                <a14:useLocalDpi xmlns:a14="http://schemas.microsoft.com/office/drawing/2010/main"/>
              </a:ext>
            </a:extLst>
          </a:blip>
          <a:srcRect/>
          <a:stretch>
            <a:fillRect/>
          </a:stretch>
        </p:blipFill>
        <p:spPr>
          <a:xfrm>
            <a:off x="7073954" y="986851"/>
            <a:ext cx="4986866" cy="5000264"/>
          </a:xfrm>
          <a:prstGeom prst="rect">
            <a:avLst/>
          </a:prstGeom>
        </p:spPr>
      </p:pic>
      <p:sp>
        <p:nvSpPr>
          <p:cNvPr id="6" name="Oval 5">
            <a:extLst>
              <a:ext uri="{FF2B5EF4-FFF2-40B4-BE49-F238E27FC236}">
                <a16:creationId xmlns:a16="http://schemas.microsoft.com/office/drawing/2014/main" id="{41B21FC1-DB44-363D-DB31-D353E01A7245}"/>
              </a:ext>
            </a:extLst>
          </p:cNvPr>
          <p:cNvSpPr/>
          <p:nvPr/>
        </p:nvSpPr>
        <p:spPr>
          <a:xfrm>
            <a:off x="11241980" y="1147915"/>
            <a:ext cx="818840" cy="65690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7" name="Oval 6">
            <a:extLst>
              <a:ext uri="{FF2B5EF4-FFF2-40B4-BE49-F238E27FC236}">
                <a16:creationId xmlns:a16="http://schemas.microsoft.com/office/drawing/2014/main" id="{42E6AB86-4E23-BBE4-6549-8E0C34C11053}"/>
              </a:ext>
            </a:extLst>
          </p:cNvPr>
          <p:cNvSpPr/>
          <p:nvPr/>
        </p:nvSpPr>
        <p:spPr>
          <a:xfrm>
            <a:off x="11254101" y="2022186"/>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spTree>
    <p:extLst>
      <p:ext uri="{BB962C8B-B14F-4D97-AF65-F5344CB8AC3E}">
        <p14:creationId xmlns:p14="http://schemas.microsoft.com/office/powerpoint/2010/main" val="316716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881CD-967C-52FD-158A-1CC3C49E67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5229FC-8113-04C7-7FD5-39B9A63372FD}"/>
              </a:ext>
            </a:extLst>
          </p:cNvPr>
          <p:cNvSpPr>
            <a:spLocks noGrp="1"/>
          </p:cNvSpPr>
          <p:nvPr>
            <p:ph type="body" sz="quarter" idx="10"/>
          </p:nvPr>
        </p:nvSpPr>
        <p:spPr/>
        <p:txBody>
          <a:bodyPr/>
          <a:lstStyle/>
          <a:p>
            <a:r>
              <a:rPr lang="en-US" dirty="0"/>
              <a:t>Advanced Practitioner (interventional) and the Progress to Consultant / Trainee Consultant </a:t>
            </a:r>
          </a:p>
        </p:txBody>
      </p:sp>
      <p:sp>
        <p:nvSpPr>
          <p:cNvPr id="6" name="Text Placeholder 5">
            <a:extLst>
              <a:ext uri="{FF2B5EF4-FFF2-40B4-BE49-F238E27FC236}">
                <a16:creationId xmlns:a16="http://schemas.microsoft.com/office/drawing/2014/main" id="{9CC9BF86-5A28-E946-A6EE-DF8F2519783E}"/>
              </a:ext>
            </a:extLst>
          </p:cNvPr>
          <p:cNvSpPr>
            <a:spLocks noGrp="1"/>
          </p:cNvSpPr>
          <p:nvPr>
            <p:ph type="body" sz="quarter" idx="11"/>
          </p:nvPr>
        </p:nvSpPr>
        <p:spPr>
          <a:xfrm>
            <a:off x="771548" y="2699801"/>
            <a:ext cx="9811936" cy="324541"/>
          </a:xfrm>
        </p:spPr>
        <p:txBody>
          <a:bodyPr/>
          <a:lstStyle/>
          <a:p>
            <a:r>
              <a:rPr lang="en-US" sz="2400" dirty="0"/>
              <a:t>Cat Lee</a:t>
            </a:r>
          </a:p>
        </p:txBody>
      </p:sp>
    </p:spTree>
    <p:extLst>
      <p:ext uri="{BB962C8B-B14F-4D97-AF65-F5344CB8AC3E}">
        <p14:creationId xmlns:p14="http://schemas.microsoft.com/office/powerpoint/2010/main" val="2563682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2F43-1C5F-56F0-3AED-61922DCC03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A6F224-E7A9-B124-6F9C-20303A71E15A}"/>
              </a:ext>
            </a:extLst>
          </p:cNvPr>
          <p:cNvSpPr>
            <a:spLocks noGrp="1"/>
          </p:cNvSpPr>
          <p:nvPr>
            <p:ph type="body" sz="quarter" idx="10"/>
          </p:nvPr>
        </p:nvSpPr>
        <p:spPr>
          <a:xfrm>
            <a:off x="875720" y="265444"/>
            <a:ext cx="9811936" cy="520377"/>
          </a:xfrm>
        </p:spPr>
        <p:txBody>
          <a:bodyPr/>
          <a:lstStyle/>
          <a:p>
            <a:r>
              <a:rPr lang="en-GB" dirty="0"/>
              <a:t>MSc Internationally Qualified Sonographers</a:t>
            </a:r>
          </a:p>
        </p:txBody>
      </p:sp>
      <p:sp>
        <p:nvSpPr>
          <p:cNvPr id="4" name="Text Placeholder 3">
            <a:extLst>
              <a:ext uri="{FF2B5EF4-FFF2-40B4-BE49-F238E27FC236}">
                <a16:creationId xmlns:a16="http://schemas.microsoft.com/office/drawing/2014/main" id="{94C973FB-13A7-6097-F734-97FD171F5E2A}"/>
              </a:ext>
            </a:extLst>
          </p:cNvPr>
          <p:cNvSpPr>
            <a:spLocks noGrp="1"/>
          </p:cNvSpPr>
          <p:nvPr>
            <p:ph type="body" sz="quarter" idx="12"/>
          </p:nvPr>
        </p:nvSpPr>
        <p:spPr>
          <a:xfrm>
            <a:off x="748398" y="1797980"/>
            <a:ext cx="6300584" cy="3262039"/>
          </a:xfrm>
        </p:spPr>
        <p:txBody>
          <a:bodyPr/>
          <a:lstStyle/>
          <a:p>
            <a:pPr marL="0" lvl="2" indent="0">
              <a:buNone/>
            </a:pPr>
            <a:r>
              <a:rPr lang="en-GB" dirty="0"/>
              <a:t>First scholarship intake 2025 -26</a:t>
            </a:r>
          </a:p>
          <a:p>
            <a:pPr marL="0" lvl="2" indent="0">
              <a:buNone/>
            </a:pPr>
            <a:endParaRPr lang="en-GB" dirty="0"/>
          </a:p>
          <a:p>
            <a:pPr marL="0" lvl="2" indent="0">
              <a:buNone/>
            </a:pPr>
            <a:r>
              <a:rPr lang="en-GB" dirty="0"/>
              <a:t>‘fast track’ acknowledging past experience -supporting with academic and clinical requirements to obtain PG Cert General medical ultrasound.</a:t>
            </a:r>
          </a:p>
          <a:p>
            <a:pPr marL="0" lvl="2" indent="0">
              <a:buNone/>
            </a:pPr>
            <a:endParaRPr lang="en-GB" dirty="0"/>
          </a:p>
          <a:p>
            <a:pPr marL="0" lvl="2" indent="0">
              <a:buNone/>
            </a:pPr>
            <a:endParaRPr lang="en-GB" dirty="0"/>
          </a:p>
          <a:p>
            <a:pPr marL="0" lvl="2" indent="0">
              <a:buNone/>
            </a:pPr>
            <a:r>
              <a:rPr lang="en-GB" dirty="0">
                <a:solidFill>
                  <a:srgbClr val="0070C0"/>
                </a:solidFill>
                <a:latin typeface="Calibri" panose="020F0502020204030204" pitchFamily="34" charset="0"/>
                <a:cs typeface="Calibri" panose="020F0502020204030204" pitchFamily="34" charset="0"/>
              </a:rPr>
              <a:t>Applications open April 2026 for next years intake </a:t>
            </a:r>
          </a:p>
          <a:p>
            <a:pPr marL="0" lvl="2" indent="0">
              <a:buNone/>
            </a:pPr>
            <a:r>
              <a:rPr lang="en-GB" dirty="0">
                <a:solidFill>
                  <a:srgbClr val="0070C0"/>
                </a:solidFill>
                <a:latin typeface="Calibri" panose="020F0502020204030204" pitchFamily="34" charset="0"/>
                <a:cs typeface="Calibri" panose="020F0502020204030204" pitchFamily="34" charset="0"/>
              </a:rPr>
              <a:t>– sponsored by NHS</a:t>
            </a:r>
          </a:p>
          <a:p>
            <a:pPr marL="0" lvl="2" indent="0">
              <a:buNone/>
            </a:pPr>
            <a:endParaRPr lang="en-GB" dirty="0">
              <a:solidFill>
                <a:srgbClr val="0070C0"/>
              </a:solidFill>
              <a:latin typeface="Calibri" panose="020F0502020204030204" pitchFamily="34" charset="0"/>
              <a:cs typeface="Calibri" panose="020F0502020204030204" pitchFamily="34" charset="0"/>
            </a:endParaRPr>
          </a:p>
          <a:p>
            <a:pPr marL="0" lvl="2" indent="0">
              <a:buNone/>
            </a:pPr>
            <a:endParaRPr lang="en-GB" dirty="0">
              <a:solidFill>
                <a:srgbClr val="0070C0"/>
              </a:solidFill>
              <a:latin typeface="Calibri" panose="020F0502020204030204" pitchFamily="34" charset="0"/>
              <a:cs typeface="Calibri" panose="020F0502020204030204" pitchFamily="34" charset="0"/>
            </a:endParaRPr>
          </a:p>
          <a:p>
            <a:endParaRPr lang="en-GB" dirty="0"/>
          </a:p>
        </p:txBody>
      </p:sp>
      <p:pic>
        <p:nvPicPr>
          <p:cNvPr id="6" name="Picture 5">
            <a:extLst>
              <a:ext uri="{FF2B5EF4-FFF2-40B4-BE49-F238E27FC236}">
                <a16:creationId xmlns:a16="http://schemas.microsoft.com/office/drawing/2014/main" id="{DBEBC3A1-72B1-DB86-577C-FF58C4C5B091}"/>
              </a:ext>
            </a:extLst>
          </p:cNvPr>
          <p:cNvPicPr>
            <a:picLocks noChangeAspect="1"/>
          </p:cNvPicPr>
          <p:nvPr/>
        </p:nvPicPr>
        <p:blipFill>
          <a:blip r:embed="rId2"/>
          <a:stretch>
            <a:fillRect/>
          </a:stretch>
        </p:blipFill>
        <p:spPr>
          <a:xfrm>
            <a:off x="7164659" y="1593455"/>
            <a:ext cx="4278943" cy="3466564"/>
          </a:xfrm>
          <a:prstGeom prst="rect">
            <a:avLst/>
          </a:prstGeom>
        </p:spPr>
      </p:pic>
      <p:sp>
        <p:nvSpPr>
          <p:cNvPr id="3" name="Oval 2">
            <a:extLst>
              <a:ext uri="{FF2B5EF4-FFF2-40B4-BE49-F238E27FC236}">
                <a16:creationId xmlns:a16="http://schemas.microsoft.com/office/drawing/2014/main" id="{34B5BCF5-27BF-B995-B050-85B7668686BA}"/>
              </a:ext>
            </a:extLst>
          </p:cNvPr>
          <p:cNvSpPr/>
          <p:nvPr/>
        </p:nvSpPr>
        <p:spPr>
          <a:xfrm>
            <a:off x="11316280" y="525632"/>
            <a:ext cx="818840" cy="65690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a:t>
            </a:r>
          </a:p>
        </p:txBody>
      </p:sp>
      <p:sp>
        <p:nvSpPr>
          <p:cNvPr id="7" name="Oval 6">
            <a:extLst>
              <a:ext uri="{FF2B5EF4-FFF2-40B4-BE49-F238E27FC236}">
                <a16:creationId xmlns:a16="http://schemas.microsoft.com/office/drawing/2014/main" id="{6826E8FD-20C0-DC35-9984-4079507C5764}"/>
              </a:ext>
            </a:extLst>
          </p:cNvPr>
          <p:cNvSpPr/>
          <p:nvPr/>
        </p:nvSpPr>
        <p:spPr>
          <a:xfrm>
            <a:off x="11308111" y="1469526"/>
            <a:ext cx="818840" cy="65690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a:t>
            </a:r>
          </a:p>
        </p:txBody>
      </p:sp>
    </p:spTree>
    <p:extLst>
      <p:ext uri="{BB962C8B-B14F-4D97-AF65-F5344CB8AC3E}">
        <p14:creationId xmlns:p14="http://schemas.microsoft.com/office/powerpoint/2010/main" val="2995920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9855-2CA3-DE4A-4BC7-B4446CF91B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6D717A7-9D85-1632-8798-8D674528D4F5}"/>
              </a:ext>
            </a:extLst>
          </p:cNvPr>
          <p:cNvSpPr>
            <a:spLocks noGrp="1"/>
          </p:cNvSpPr>
          <p:nvPr>
            <p:ph type="body" sz="quarter" idx="10"/>
          </p:nvPr>
        </p:nvSpPr>
        <p:spPr>
          <a:xfrm>
            <a:off x="771548" y="473788"/>
            <a:ext cx="9811936" cy="520377"/>
          </a:xfrm>
        </p:spPr>
        <p:txBody>
          <a:bodyPr/>
          <a:lstStyle/>
          <a:p>
            <a:r>
              <a:rPr lang="en-GB" dirty="0"/>
              <a:t>How I got here and my career pathway</a:t>
            </a:r>
            <a:endParaRPr lang="en-US" dirty="0"/>
          </a:p>
          <a:p>
            <a:endParaRPr lang="en-US" dirty="0"/>
          </a:p>
        </p:txBody>
      </p:sp>
      <p:graphicFrame>
        <p:nvGraphicFramePr>
          <p:cNvPr id="2" name="Diagram 1">
            <a:extLst>
              <a:ext uri="{FF2B5EF4-FFF2-40B4-BE49-F238E27FC236}">
                <a16:creationId xmlns:a16="http://schemas.microsoft.com/office/drawing/2014/main" id="{AAB5C515-0B6E-1D82-ACE8-F52DE5C9A5A6}"/>
              </a:ext>
            </a:extLst>
          </p:cNvPr>
          <p:cNvGraphicFramePr/>
          <p:nvPr/>
        </p:nvGraphicFramePr>
        <p:xfrm>
          <a:off x="1689903" y="671333"/>
          <a:ext cx="8893581" cy="5173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id="{D5DF4891-B54A-2FED-A553-D4B1D380C0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518" b="33196"/>
          <a:stretch>
            <a:fillRect/>
          </a:stretch>
        </p:blipFill>
        <p:spPr bwMode="auto">
          <a:xfrm>
            <a:off x="989262" y="1712087"/>
            <a:ext cx="3230982" cy="24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descr="CheckList with solid fill">
            <a:extLst>
              <a:ext uri="{FF2B5EF4-FFF2-40B4-BE49-F238E27FC236}">
                <a16:creationId xmlns:a16="http://schemas.microsoft.com/office/drawing/2014/main" id="{6F608B36-B02B-2885-0CB9-A63CC39F7C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6771" y="4321629"/>
            <a:ext cx="1404258" cy="1600200"/>
          </a:xfrm>
          <a:prstGeom prst="rect">
            <a:avLst/>
          </a:prstGeom>
        </p:spPr>
      </p:pic>
      <p:sp>
        <p:nvSpPr>
          <p:cNvPr id="12" name="TextBox 11">
            <a:extLst>
              <a:ext uri="{FF2B5EF4-FFF2-40B4-BE49-F238E27FC236}">
                <a16:creationId xmlns:a16="http://schemas.microsoft.com/office/drawing/2014/main" id="{DD8D544C-BC65-2863-1B01-2E45DD70CBC6}"/>
              </a:ext>
            </a:extLst>
          </p:cNvPr>
          <p:cNvSpPr txBox="1"/>
          <p:nvPr/>
        </p:nvSpPr>
        <p:spPr>
          <a:xfrm>
            <a:off x="9840686" y="4201886"/>
            <a:ext cx="7427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ptos" panose="02110004020202020204"/>
                <a:ea typeface="+mn-ea"/>
                <a:cs typeface="+mn-cs"/>
              </a:rPr>
              <a:t>CPD</a:t>
            </a:r>
          </a:p>
        </p:txBody>
      </p:sp>
      <p:pic>
        <p:nvPicPr>
          <p:cNvPr id="13" name="Picture 12" descr="A green and blue circles with white letters&#10;&#10;AI-generated content may be incorrect.">
            <a:extLst>
              <a:ext uri="{FF2B5EF4-FFF2-40B4-BE49-F238E27FC236}">
                <a16:creationId xmlns:a16="http://schemas.microsoft.com/office/drawing/2014/main" id="{EFCF8545-8F06-7283-548E-C2E4549ACD66}"/>
              </a:ext>
            </a:extLst>
          </p:cNvPr>
          <p:cNvPicPr>
            <a:picLocks noChangeAspect="1"/>
          </p:cNvPicPr>
          <p:nvPr/>
        </p:nvPicPr>
        <p:blipFill>
          <a:blip r:embed="rId11"/>
          <a:stretch>
            <a:fillRect/>
          </a:stretch>
        </p:blipFill>
        <p:spPr>
          <a:xfrm>
            <a:off x="10890684" y="457200"/>
            <a:ext cx="1075030" cy="3402703"/>
          </a:xfrm>
          <a:prstGeom prst="rect">
            <a:avLst/>
          </a:prstGeom>
        </p:spPr>
      </p:pic>
    </p:spTree>
    <p:extLst>
      <p:ext uri="{BB962C8B-B14F-4D97-AF65-F5344CB8AC3E}">
        <p14:creationId xmlns:p14="http://schemas.microsoft.com/office/powerpoint/2010/main" val="19565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77AF-9201-8CDC-04BF-E8FB41A45E4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15CCC82-2199-18AD-A56E-D64CFF8248B2}"/>
              </a:ext>
            </a:extLst>
          </p:cNvPr>
          <p:cNvSpPr>
            <a:spLocks noGrp="1"/>
          </p:cNvSpPr>
          <p:nvPr>
            <p:ph type="body" sz="quarter" idx="10"/>
          </p:nvPr>
        </p:nvSpPr>
        <p:spPr>
          <a:xfrm>
            <a:off x="524805" y="525598"/>
            <a:ext cx="9811936" cy="520377"/>
          </a:xfrm>
        </p:spPr>
        <p:txBody>
          <a:bodyPr/>
          <a:lstStyle/>
          <a:p>
            <a:r>
              <a:rPr lang="en-GB" dirty="0"/>
              <a:t>What I wished I’d known earlier</a:t>
            </a:r>
            <a:endParaRPr lang="en-US" dirty="0"/>
          </a:p>
        </p:txBody>
      </p:sp>
      <p:sp>
        <p:nvSpPr>
          <p:cNvPr id="5" name="Text Placeholder 4">
            <a:extLst>
              <a:ext uri="{FF2B5EF4-FFF2-40B4-BE49-F238E27FC236}">
                <a16:creationId xmlns:a16="http://schemas.microsoft.com/office/drawing/2014/main" id="{683347C4-31C6-AAC7-685C-6032D0D94169}"/>
              </a:ext>
            </a:extLst>
          </p:cNvPr>
          <p:cNvSpPr>
            <a:spLocks noGrp="1"/>
          </p:cNvSpPr>
          <p:nvPr>
            <p:ph type="body" sz="quarter" idx="12"/>
          </p:nvPr>
        </p:nvSpPr>
        <p:spPr>
          <a:xfrm>
            <a:off x="524805" y="1790478"/>
            <a:ext cx="9811936" cy="2339068"/>
          </a:xfrm>
        </p:spPr>
        <p:txBody>
          <a:bodyPr/>
          <a:lstStyle/>
          <a:p>
            <a:r>
              <a:rPr lang="en-US" dirty="0"/>
              <a:t>Practice education is great role </a:t>
            </a:r>
          </a:p>
          <a:p>
            <a:r>
              <a:rPr lang="en-US" dirty="0"/>
              <a:t>Busy.. Pressure between different needs</a:t>
            </a:r>
          </a:p>
          <a:p>
            <a:r>
              <a:rPr lang="en-US" dirty="0"/>
              <a:t>	Students</a:t>
            </a:r>
          </a:p>
          <a:p>
            <a:r>
              <a:rPr lang="en-US" dirty="0"/>
              <a:t>	Service needs</a:t>
            </a:r>
          </a:p>
          <a:p>
            <a:r>
              <a:rPr lang="en-US" dirty="0"/>
              <a:t>Practice Education is a huge field </a:t>
            </a:r>
          </a:p>
          <a:p>
            <a:r>
              <a:rPr lang="en-US" dirty="0"/>
              <a:t>	– some leadership and management skills</a:t>
            </a:r>
          </a:p>
          <a:p>
            <a:r>
              <a:rPr lang="en-US" dirty="0"/>
              <a:t>	- business cases, understanding finance</a:t>
            </a:r>
          </a:p>
          <a:p>
            <a:r>
              <a:rPr lang="en-US" dirty="0"/>
              <a:t>Document as you do!</a:t>
            </a:r>
          </a:p>
          <a:p>
            <a:r>
              <a:rPr lang="en-US" dirty="0"/>
              <a:t>Practice Education Accreditation Scheme – read before undertaking this scheme </a:t>
            </a:r>
          </a:p>
        </p:txBody>
      </p:sp>
      <p:pic>
        <p:nvPicPr>
          <p:cNvPr id="4" name="Picture 3" descr="Not Impressed Broccoli">
            <a:extLst>
              <a:ext uri="{FF2B5EF4-FFF2-40B4-BE49-F238E27FC236}">
                <a16:creationId xmlns:a16="http://schemas.microsoft.com/office/drawing/2014/main" id="{D07BB131-F1BC-E219-B6DD-150A43DB6DB6}"/>
              </a:ext>
            </a:extLst>
          </p:cNvPr>
          <p:cNvPicPr>
            <a:picLocks noChangeAspect="1"/>
          </p:cNvPicPr>
          <p:nvPr/>
        </p:nvPicPr>
        <p:blipFill>
          <a:blip r:embed="rId3"/>
          <a:stretch>
            <a:fillRect/>
          </a:stretch>
        </p:blipFill>
        <p:spPr>
          <a:xfrm>
            <a:off x="8153400" y="947057"/>
            <a:ext cx="3646714" cy="3646714"/>
          </a:xfrm>
          <a:prstGeom prst="rect">
            <a:avLst/>
          </a:prstGeom>
        </p:spPr>
      </p:pic>
    </p:spTree>
    <p:extLst>
      <p:ext uri="{BB962C8B-B14F-4D97-AF65-F5344CB8AC3E}">
        <p14:creationId xmlns:p14="http://schemas.microsoft.com/office/powerpoint/2010/main" val="3848344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4831B-1685-5846-B854-70D81773A47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6218-535F-5330-3DEB-3CFDD5D62974}"/>
              </a:ext>
            </a:extLst>
          </p:cNvPr>
          <p:cNvSpPr>
            <a:spLocks noGrp="1"/>
          </p:cNvSpPr>
          <p:nvPr>
            <p:ph type="body" sz="quarter" idx="10"/>
          </p:nvPr>
        </p:nvSpPr>
        <p:spPr>
          <a:xfrm>
            <a:off x="524805" y="525598"/>
            <a:ext cx="9811936" cy="520377"/>
          </a:xfrm>
        </p:spPr>
        <p:txBody>
          <a:bodyPr/>
          <a:lstStyle/>
          <a:p>
            <a:r>
              <a:rPr lang="en-GB" dirty="0"/>
              <a:t>What I wished I’d known earlier</a:t>
            </a:r>
            <a:endParaRPr lang="en-US" dirty="0"/>
          </a:p>
        </p:txBody>
      </p:sp>
      <p:sp>
        <p:nvSpPr>
          <p:cNvPr id="5" name="Text Placeholder 4">
            <a:extLst>
              <a:ext uri="{FF2B5EF4-FFF2-40B4-BE49-F238E27FC236}">
                <a16:creationId xmlns:a16="http://schemas.microsoft.com/office/drawing/2014/main" id="{5C034BD6-3657-9B0D-9B0B-25BF3198D880}"/>
              </a:ext>
            </a:extLst>
          </p:cNvPr>
          <p:cNvSpPr>
            <a:spLocks noGrp="1"/>
          </p:cNvSpPr>
          <p:nvPr>
            <p:ph type="body" sz="quarter" idx="12"/>
          </p:nvPr>
        </p:nvSpPr>
        <p:spPr>
          <a:xfrm>
            <a:off x="524805" y="1790478"/>
            <a:ext cx="9811936" cy="2339068"/>
          </a:xfrm>
        </p:spPr>
        <p:txBody>
          <a:bodyPr/>
          <a:lstStyle/>
          <a:p>
            <a:r>
              <a:rPr lang="en-US" dirty="0"/>
              <a:t>Be aware you are a role model</a:t>
            </a:r>
          </a:p>
          <a:p>
            <a:r>
              <a:rPr lang="en-US" dirty="0"/>
              <a:t>Appreciation for the impact of practice educator </a:t>
            </a:r>
          </a:p>
          <a:p>
            <a:r>
              <a:rPr lang="en-US" dirty="0"/>
              <a:t>Include opportunities in PDR/PDP plans – use frameworks available</a:t>
            </a:r>
          </a:p>
          <a:p>
            <a:r>
              <a:rPr lang="en-GB" dirty="0"/>
              <a:t>Shadowing other PEs within the workplace </a:t>
            </a:r>
          </a:p>
          <a:p>
            <a:r>
              <a:rPr lang="en-GB" dirty="0"/>
              <a:t>Completing e-learning modules </a:t>
            </a:r>
          </a:p>
          <a:p>
            <a:r>
              <a:rPr lang="en-GB" dirty="0"/>
              <a:t>You do not need to know everything but be able to </a:t>
            </a:r>
            <a:r>
              <a:rPr lang="en-GB" b="1" dirty="0"/>
              <a:t>facilitate</a:t>
            </a:r>
            <a:r>
              <a:rPr lang="en-GB" dirty="0"/>
              <a:t> learning</a:t>
            </a:r>
          </a:p>
          <a:p>
            <a:endParaRPr lang="en-GB" dirty="0"/>
          </a:p>
          <a:p>
            <a:r>
              <a:rPr lang="en-US" b="1" dirty="0"/>
              <a:t>Scope for self development, inspire, drive change, innovative</a:t>
            </a:r>
          </a:p>
          <a:p>
            <a:endParaRPr lang="en-GB" dirty="0"/>
          </a:p>
          <a:p>
            <a:r>
              <a:rPr lang="en-US" dirty="0"/>
              <a:t> </a:t>
            </a:r>
          </a:p>
          <a:p>
            <a:endParaRPr lang="en-US" dirty="0"/>
          </a:p>
        </p:txBody>
      </p:sp>
      <p:pic>
        <p:nvPicPr>
          <p:cNvPr id="9" name="Picture 8" descr="Great Job Broccoli">
            <a:extLst>
              <a:ext uri="{FF2B5EF4-FFF2-40B4-BE49-F238E27FC236}">
                <a16:creationId xmlns:a16="http://schemas.microsoft.com/office/drawing/2014/main" id="{B50E19E7-08B2-B76F-BE77-44D8DFA4589B}"/>
              </a:ext>
            </a:extLst>
          </p:cNvPr>
          <p:cNvPicPr>
            <a:picLocks noChangeAspect="1"/>
          </p:cNvPicPr>
          <p:nvPr/>
        </p:nvPicPr>
        <p:blipFill>
          <a:blip r:embed="rId3"/>
          <a:stretch>
            <a:fillRect/>
          </a:stretch>
        </p:blipFill>
        <p:spPr>
          <a:xfrm>
            <a:off x="7424057" y="2286000"/>
            <a:ext cx="4572000" cy="4572000"/>
          </a:xfrm>
          <a:prstGeom prst="rect">
            <a:avLst/>
          </a:prstGeom>
        </p:spPr>
      </p:pic>
    </p:spTree>
    <p:extLst>
      <p:ext uri="{BB962C8B-B14F-4D97-AF65-F5344CB8AC3E}">
        <p14:creationId xmlns:p14="http://schemas.microsoft.com/office/powerpoint/2010/main" val="350376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EFB9D-3919-29D5-B78A-732809B700B4}"/>
              </a:ext>
            </a:extLst>
          </p:cNvPr>
          <p:cNvSpPr>
            <a:spLocks noGrp="1"/>
          </p:cNvSpPr>
          <p:nvPr>
            <p:ph type="body" sz="quarter" idx="10"/>
          </p:nvPr>
        </p:nvSpPr>
        <p:spPr/>
        <p:txBody>
          <a:bodyPr/>
          <a:lstStyle/>
          <a:p>
            <a:r>
              <a:rPr lang="en-GB" dirty="0"/>
              <a:t>References</a:t>
            </a:r>
          </a:p>
        </p:txBody>
      </p:sp>
      <p:sp>
        <p:nvSpPr>
          <p:cNvPr id="4" name="Text Placeholder 3">
            <a:extLst>
              <a:ext uri="{FF2B5EF4-FFF2-40B4-BE49-F238E27FC236}">
                <a16:creationId xmlns:a16="http://schemas.microsoft.com/office/drawing/2014/main" id="{821318CB-D25B-E60F-98E9-075C865E1AD0}"/>
              </a:ext>
            </a:extLst>
          </p:cNvPr>
          <p:cNvSpPr>
            <a:spLocks noGrp="1"/>
          </p:cNvSpPr>
          <p:nvPr>
            <p:ph type="body" sz="quarter" idx="12"/>
          </p:nvPr>
        </p:nvSpPr>
        <p:spPr/>
        <p:txBody>
          <a:bodyPr/>
          <a:lstStyle/>
          <a:p>
            <a:r>
              <a:rPr lang="en-GB" dirty="0">
                <a:hlinkClick r:id="rId2"/>
              </a:rPr>
              <a:t>Ultrasound-Practice-Educator-Guidance_D1-7</a:t>
            </a:r>
            <a:endParaRPr lang="en-GB" dirty="0"/>
          </a:p>
          <a:p>
            <a:r>
              <a:rPr lang="en-GB" dirty="0">
                <a:hlinkClick r:id="rId3"/>
              </a:rPr>
              <a:t>hcp_practice_education_guidance_3.pdf_2</a:t>
            </a:r>
            <a:endParaRPr lang="en-GB" dirty="0"/>
          </a:p>
          <a:p>
            <a:r>
              <a:rPr lang="en-GB" dirty="0"/>
              <a:t>AHP educators at Guys and St Thomas hospital NHS Trust</a:t>
            </a:r>
          </a:p>
          <a:p>
            <a:r>
              <a:rPr lang="en-GB" dirty="0">
                <a:hlinkClick r:id="rId4"/>
              </a:rPr>
              <a:t>5 Models to Pull Out of Your Hat on a Moment's Notice - Endurance Learning</a:t>
            </a:r>
            <a:endParaRPr lang="en-GB" dirty="0"/>
          </a:p>
          <a:p>
            <a:endParaRPr lang="en-GB" dirty="0"/>
          </a:p>
        </p:txBody>
      </p:sp>
    </p:spTree>
    <p:extLst>
      <p:ext uri="{BB962C8B-B14F-4D97-AF65-F5344CB8AC3E}">
        <p14:creationId xmlns:p14="http://schemas.microsoft.com/office/powerpoint/2010/main" val="1646149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C52D9-7BA1-3014-9708-FF8C36EA55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8BE44E-3B2D-AE91-8641-0A563AD8FE28}"/>
              </a:ext>
            </a:extLst>
          </p:cNvPr>
          <p:cNvSpPr>
            <a:spLocks noGrp="1"/>
          </p:cNvSpPr>
          <p:nvPr>
            <p:ph type="body" sz="quarter" idx="10"/>
          </p:nvPr>
        </p:nvSpPr>
        <p:spPr/>
        <p:txBody>
          <a:bodyPr/>
          <a:lstStyle/>
          <a:p>
            <a:r>
              <a:rPr lang="en-US" dirty="0"/>
              <a:t>Advanced Practitioner Sonographer: Breast Imaging</a:t>
            </a:r>
          </a:p>
        </p:txBody>
      </p:sp>
      <p:sp>
        <p:nvSpPr>
          <p:cNvPr id="6" name="Text Placeholder 5">
            <a:extLst>
              <a:ext uri="{FF2B5EF4-FFF2-40B4-BE49-F238E27FC236}">
                <a16:creationId xmlns:a16="http://schemas.microsoft.com/office/drawing/2014/main" id="{E7B1CD90-E0C1-781B-683D-2FFBE742512D}"/>
              </a:ext>
            </a:extLst>
          </p:cNvPr>
          <p:cNvSpPr>
            <a:spLocks noGrp="1"/>
          </p:cNvSpPr>
          <p:nvPr>
            <p:ph type="body" sz="quarter" idx="11"/>
          </p:nvPr>
        </p:nvSpPr>
        <p:spPr>
          <a:xfrm>
            <a:off x="771548" y="2692702"/>
            <a:ext cx="9811936" cy="324541"/>
          </a:xfrm>
        </p:spPr>
        <p:txBody>
          <a:bodyPr/>
          <a:lstStyle/>
          <a:p>
            <a:r>
              <a:rPr lang="en-US" sz="2400" dirty="0"/>
              <a:t>Charmaine </a:t>
            </a:r>
            <a:r>
              <a:rPr lang="en-US" sz="2400" dirty="0" err="1"/>
              <a:t>Salfarlie</a:t>
            </a:r>
            <a:r>
              <a:rPr lang="en-US" sz="2400" dirty="0"/>
              <a:t>-Binns</a:t>
            </a:r>
          </a:p>
        </p:txBody>
      </p:sp>
    </p:spTree>
    <p:extLst>
      <p:ext uri="{BB962C8B-B14F-4D97-AF65-F5344CB8AC3E}">
        <p14:creationId xmlns:p14="http://schemas.microsoft.com/office/powerpoint/2010/main" val="2758750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6062A8-9B4F-B046-1A6F-154B32D81C05}"/>
              </a:ext>
            </a:extLst>
          </p:cNvPr>
          <p:cNvSpPr>
            <a:spLocks noGrp="1"/>
          </p:cNvSpPr>
          <p:nvPr>
            <p:ph type="body" sz="quarter" idx="10"/>
          </p:nvPr>
        </p:nvSpPr>
        <p:spPr>
          <a:xfrm>
            <a:off x="771548" y="1527084"/>
            <a:ext cx="9811936" cy="884811"/>
          </a:xfrm>
        </p:spPr>
        <p:txBody>
          <a:bodyPr vert="horz" lIns="91440" tIns="45720" rIns="91440" bIns="45720" rtlCol="0" anchor="t">
            <a:normAutofit/>
          </a:bodyPr>
          <a:lstStyle/>
          <a:p>
            <a:pPr algn="ctr"/>
            <a:r>
              <a:rPr lang="en-GB" dirty="0"/>
              <a:t>How Do I progress My Ultrasound Career?</a:t>
            </a:r>
          </a:p>
          <a:p>
            <a:endParaRPr lang="en-GB" dirty="0"/>
          </a:p>
        </p:txBody>
      </p:sp>
      <p:sp>
        <p:nvSpPr>
          <p:cNvPr id="3" name="Text Placeholder 2">
            <a:extLst>
              <a:ext uri="{FF2B5EF4-FFF2-40B4-BE49-F238E27FC236}">
                <a16:creationId xmlns:a16="http://schemas.microsoft.com/office/drawing/2014/main" id="{57D59610-B853-7F55-4315-805E7B079BA3}"/>
              </a:ext>
            </a:extLst>
          </p:cNvPr>
          <p:cNvSpPr>
            <a:spLocks noGrp="1"/>
          </p:cNvSpPr>
          <p:nvPr>
            <p:ph type="body" sz="quarter" idx="11"/>
          </p:nvPr>
        </p:nvSpPr>
        <p:spPr>
          <a:xfrm>
            <a:off x="771548" y="2821690"/>
            <a:ext cx="9811936" cy="1203658"/>
          </a:xfrm>
        </p:spPr>
        <p:txBody>
          <a:bodyPr>
            <a:normAutofit fontScale="92500"/>
          </a:bodyPr>
          <a:lstStyle/>
          <a:p>
            <a:pPr algn="ctr"/>
            <a:r>
              <a:rPr lang="en-GB" sz="4400" dirty="0">
                <a:solidFill>
                  <a:schemeClr val="tx1"/>
                </a:solidFill>
              </a:rPr>
              <a:t>Breast Advanced Practitioner Sonographer</a:t>
            </a:r>
          </a:p>
          <a:p>
            <a:endParaRPr lang="en-GB" dirty="0">
              <a:solidFill>
                <a:schemeClr val="tx1"/>
              </a:solidFill>
            </a:endParaRPr>
          </a:p>
        </p:txBody>
      </p:sp>
      <p:sp>
        <p:nvSpPr>
          <p:cNvPr id="4" name="Text Placeholder 3">
            <a:extLst>
              <a:ext uri="{FF2B5EF4-FFF2-40B4-BE49-F238E27FC236}">
                <a16:creationId xmlns:a16="http://schemas.microsoft.com/office/drawing/2014/main" id="{A76DCE8B-30C0-79B7-1B46-B0E8D2D1D9EB}"/>
              </a:ext>
            </a:extLst>
          </p:cNvPr>
          <p:cNvSpPr>
            <a:spLocks noGrp="1"/>
          </p:cNvSpPr>
          <p:nvPr>
            <p:ph type="body" sz="quarter" idx="12"/>
          </p:nvPr>
        </p:nvSpPr>
        <p:spPr>
          <a:xfrm>
            <a:off x="771548" y="4364182"/>
            <a:ext cx="9811936" cy="966734"/>
          </a:xfrm>
        </p:spPr>
        <p:txBody>
          <a:bodyPr/>
          <a:lstStyle/>
          <a:p>
            <a:r>
              <a:rPr lang="en-GB" sz="3200" dirty="0"/>
              <a:t>Charmaine Salfarlie-Binns </a:t>
            </a:r>
          </a:p>
        </p:txBody>
      </p:sp>
      <p:pic>
        <p:nvPicPr>
          <p:cNvPr id="7170" name="Picture 2" descr="Breast Cancer Ribbon PNG Transparent ...">
            <a:extLst>
              <a:ext uri="{FF2B5EF4-FFF2-40B4-BE49-F238E27FC236}">
                <a16:creationId xmlns:a16="http://schemas.microsoft.com/office/drawing/2014/main" id="{36DBCB6D-50F9-6C48-DB1C-DE889B4F4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197" y="3701228"/>
            <a:ext cx="2143125" cy="175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565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4813D7-114C-F342-4357-11B4E031F664}"/>
              </a:ext>
            </a:extLst>
          </p:cNvPr>
          <p:cNvSpPr>
            <a:spLocks noGrp="1"/>
          </p:cNvSpPr>
          <p:nvPr>
            <p:ph type="body" sz="quarter" idx="10"/>
          </p:nvPr>
        </p:nvSpPr>
        <p:spPr>
          <a:xfrm>
            <a:off x="771548" y="1527084"/>
            <a:ext cx="3038452" cy="2670843"/>
          </a:xfrm>
        </p:spPr>
        <p:txBody>
          <a:bodyPr>
            <a:normAutofit lnSpcReduction="10000"/>
          </a:bodyPr>
          <a:lstStyle/>
          <a:p>
            <a:r>
              <a:rPr lang="en-GB" dirty="0"/>
              <a:t>Breast Advanced Practitioner Sonographer</a:t>
            </a:r>
          </a:p>
          <a:p>
            <a:endParaRPr lang="en-GB" dirty="0"/>
          </a:p>
          <a:p>
            <a:endParaRPr lang="en-GB" dirty="0"/>
          </a:p>
          <a:p>
            <a:endParaRPr lang="en-GB" dirty="0"/>
          </a:p>
        </p:txBody>
      </p:sp>
      <p:graphicFrame>
        <p:nvGraphicFramePr>
          <p:cNvPr id="5" name="Diagram 4">
            <a:extLst>
              <a:ext uri="{FF2B5EF4-FFF2-40B4-BE49-F238E27FC236}">
                <a16:creationId xmlns:a16="http://schemas.microsoft.com/office/drawing/2014/main" id="{67B5AE5D-4083-4221-83B2-35B74A6046D8}"/>
              </a:ext>
            </a:extLst>
          </p:cNvPr>
          <p:cNvGraphicFramePr/>
          <p:nvPr/>
        </p:nvGraphicFramePr>
        <p:xfrm>
          <a:off x="3810000" y="666483"/>
          <a:ext cx="7598535" cy="4591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6876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84CC5D4-6665-D720-DE16-71C9FC7800CC}"/>
              </a:ext>
            </a:extLst>
          </p:cNvPr>
          <p:cNvGraphicFramePr/>
          <p:nvPr/>
        </p:nvGraphicFramePr>
        <p:xfrm>
          <a:off x="227142" y="0"/>
          <a:ext cx="4822839" cy="217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7">
            <a:extLst>
              <a:ext uri="{FF2B5EF4-FFF2-40B4-BE49-F238E27FC236}">
                <a16:creationId xmlns:a16="http://schemas.microsoft.com/office/drawing/2014/main" id="{F1848DFD-F456-62A1-8CE3-BA5C6598DA48}"/>
              </a:ext>
            </a:extLst>
          </p:cNvPr>
          <p:cNvGraphicFramePr>
            <a:graphicFrameLocks noGrp="1"/>
          </p:cNvGraphicFramePr>
          <p:nvPr/>
        </p:nvGraphicFramePr>
        <p:xfrm>
          <a:off x="605438" y="2499873"/>
          <a:ext cx="10815362" cy="2981035"/>
        </p:xfrm>
        <a:graphic>
          <a:graphicData uri="http://schemas.openxmlformats.org/drawingml/2006/table">
            <a:tbl>
              <a:tblPr firstRow="1" bandRow="1">
                <a:tableStyleId>{7DF18680-E054-41AD-8BC1-D1AEF772440D}</a:tableStyleId>
              </a:tblPr>
              <a:tblGrid>
                <a:gridCol w="5407681">
                  <a:extLst>
                    <a:ext uri="{9D8B030D-6E8A-4147-A177-3AD203B41FA5}">
                      <a16:colId xmlns:a16="http://schemas.microsoft.com/office/drawing/2014/main" val="190452249"/>
                    </a:ext>
                  </a:extLst>
                </a:gridCol>
                <a:gridCol w="5407681">
                  <a:extLst>
                    <a:ext uri="{9D8B030D-6E8A-4147-A177-3AD203B41FA5}">
                      <a16:colId xmlns:a16="http://schemas.microsoft.com/office/drawing/2014/main" val="3381964551"/>
                    </a:ext>
                  </a:extLst>
                </a:gridCol>
              </a:tblGrid>
              <a:tr h="589655">
                <a:tc>
                  <a:txBody>
                    <a:bodyPr/>
                    <a:lstStyle/>
                    <a:p>
                      <a:r>
                        <a:rPr lang="en-GB" sz="2400" dirty="0"/>
                        <a:t>Skills</a:t>
                      </a:r>
                    </a:p>
                  </a:txBody>
                  <a:tcPr anchor="ctr"/>
                </a:tc>
                <a:tc>
                  <a:txBody>
                    <a:bodyPr/>
                    <a:lstStyle/>
                    <a:p>
                      <a:r>
                        <a:rPr lang="en-GB" sz="2400" dirty="0"/>
                        <a:t>Skills</a:t>
                      </a:r>
                    </a:p>
                  </a:txBody>
                  <a:tcPr anchor="ctr"/>
                </a:tc>
                <a:extLst>
                  <a:ext uri="{0D108BD9-81ED-4DB2-BD59-A6C34878D82A}">
                    <a16:rowId xmlns:a16="http://schemas.microsoft.com/office/drawing/2014/main" val="2216281755"/>
                  </a:ext>
                </a:extLst>
              </a:tr>
              <a:tr h="597845">
                <a:tc>
                  <a:txBody>
                    <a:bodyPr/>
                    <a:lstStyle/>
                    <a:p>
                      <a:pPr marL="342900" marR="0" lvl="0" indent="-342900" algn="l" rtl="0">
                        <a:lnSpc>
                          <a:spcPct val="100000"/>
                        </a:lnSpc>
                        <a:spcBef>
                          <a:spcPts val="0"/>
                        </a:spcBef>
                        <a:spcAft>
                          <a:spcPts val="0"/>
                        </a:spcAft>
                        <a:buClrTx/>
                        <a:buSzTx/>
                        <a:buFont typeface="Wingdings"/>
                        <a:buChar char="ü"/>
                      </a:pPr>
                      <a:r>
                        <a:rPr lang="en-GB" sz="2400" dirty="0"/>
                        <a:t>Clinical Assessment</a:t>
                      </a:r>
                    </a:p>
                  </a:txBody>
                  <a:tcPr anchor="ctr"/>
                </a:tc>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lang="en-GB" sz="2400" b="0" dirty="0"/>
                        <a:t>Clinical decision making</a:t>
                      </a:r>
                    </a:p>
                  </a:txBody>
                  <a:tcPr anchor="ctr"/>
                </a:tc>
                <a:extLst>
                  <a:ext uri="{0D108BD9-81ED-4DB2-BD59-A6C34878D82A}">
                    <a16:rowId xmlns:a16="http://schemas.microsoft.com/office/drawing/2014/main" val="781470215"/>
                  </a:ext>
                </a:extLst>
              </a:tr>
              <a:tr h="597845">
                <a:tc>
                  <a:txBody>
                    <a:bodyPr/>
                    <a:lstStyle/>
                    <a:p>
                      <a:pPr marL="285750" marR="0" lvl="0" indent="-285750" algn="l" rtl="0">
                        <a:lnSpc>
                          <a:spcPct val="100000"/>
                        </a:lnSpc>
                        <a:spcBef>
                          <a:spcPts val="0"/>
                        </a:spcBef>
                        <a:spcAft>
                          <a:spcPts val="0"/>
                        </a:spcAft>
                        <a:buClrTx/>
                        <a:buSzTx/>
                        <a:buFont typeface="Wingdings" panose="05000000000000000000" pitchFamily="2" charset="2"/>
                        <a:buChar char="ü"/>
                      </a:pPr>
                      <a:r>
                        <a:rPr lang="en-GB" sz="2400"/>
                        <a:t>Imaging</a:t>
                      </a:r>
                      <a:endParaRPr lang="en-GB" sz="2400" dirty="0"/>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ü"/>
                        <a:tabLst/>
                        <a:defRPr/>
                      </a:pPr>
                      <a:r>
                        <a:rPr lang="en-GB" sz="2400" b="0" dirty="0"/>
                        <a:t>Communication</a:t>
                      </a:r>
                    </a:p>
                  </a:txBody>
                  <a:tcPr anchor="ctr"/>
                </a:tc>
                <a:extLst>
                  <a:ext uri="{0D108BD9-81ED-4DB2-BD59-A6C34878D82A}">
                    <a16:rowId xmlns:a16="http://schemas.microsoft.com/office/drawing/2014/main" val="2137546059"/>
                  </a:ext>
                </a:extLst>
              </a:tr>
              <a:tr h="597845">
                <a:tc>
                  <a:txBody>
                    <a:bodyPr/>
                    <a:lstStyle/>
                    <a:p>
                      <a:pPr marL="285750" marR="0" lvl="0" indent="-285750" algn="l" rtl="0">
                        <a:lnSpc>
                          <a:spcPct val="100000"/>
                        </a:lnSpc>
                        <a:spcBef>
                          <a:spcPts val="0"/>
                        </a:spcBef>
                        <a:spcAft>
                          <a:spcPts val="0"/>
                        </a:spcAft>
                        <a:buClrTx/>
                        <a:buSzTx/>
                        <a:buFont typeface="Wingdings" panose="05000000000000000000" pitchFamily="2" charset="2"/>
                        <a:buChar char="ü"/>
                      </a:pPr>
                      <a:r>
                        <a:rPr lang="en-GB" sz="2400"/>
                        <a:t>Intervention</a:t>
                      </a:r>
                      <a:endParaRPr lang="en-GB" sz="2400" dirty="0"/>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ü"/>
                        <a:tabLst/>
                        <a:defRPr/>
                      </a:pPr>
                      <a:r>
                        <a:rPr lang="en-GB" sz="2400" b="0" dirty="0"/>
                        <a:t>Multi-disciplinary Team (MDT) Meeting</a:t>
                      </a:r>
                    </a:p>
                  </a:txBody>
                  <a:tcPr anchor="ctr"/>
                </a:tc>
                <a:extLst>
                  <a:ext uri="{0D108BD9-81ED-4DB2-BD59-A6C34878D82A}">
                    <a16:rowId xmlns:a16="http://schemas.microsoft.com/office/drawing/2014/main" val="4274160929"/>
                  </a:ext>
                </a:extLst>
              </a:tr>
              <a:tr h="597845">
                <a:tc>
                  <a:txBody>
                    <a:bodyPr/>
                    <a:lstStyle/>
                    <a:p>
                      <a:pPr marL="285750" marR="0" lvl="0" indent="-285750" algn="l" rtl="0">
                        <a:lnSpc>
                          <a:spcPct val="100000"/>
                        </a:lnSpc>
                        <a:spcBef>
                          <a:spcPts val="0"/>
                        </a:spcBef>
                        <a:spcAft>
                          <a:spcPts val="0"/>
                        </a:spcAft>
                        <a:buClrTx/>
                        <a:buSzTx/>
                        <a:buFont typeface="Wingdings" panose="05000000000000000000" pitchFamily="2" charset="2"/>
                        <a:buChar char="ü"/>
                      </a:pPr>
                      <a:r>
                        <a:rPr lang="en-GB" sz="2400" dirty="0"/>
                        <a:t>Autonomous Practice</a:t>
                      </a:r>
                    </a:p>
                  </a:txBody>
                  <a:tcPr anchor="ctr"/>
                </a:tc>
                <a:tc>
                  <a:txBody>
                    <a:bodyPr/>
                    <a:lstStyle/>
                    <a:p>
                      <a:pPr marL="0" indent="0" algn="l">
                        <a:buFont typeface="Wingdings" panose="05000000000000000000" pitchFamily="2" charset="2"/>
                        <a:buNone/>
                      </a:pPr>
                      <a:endParaRPr lang="en-GB" sz="2400" dirty="0"/>
                    </a:p>
                  </a:txBody>
                  <a:tcPr anchor="ctr"/>
                </a:tc>
                <a:extLst>
                  <a:ext uri="{0D108BD9-81ED-4DB2-BD59-A6C34878D82A}">
                    <a16:rowId xmlns:a16="http://schemas.microsoft.com/office/drawing/2014/main" val="2008762945"/>
                  </a:ext>
                </a:extLst>
              </a:tr>
            </a:tbl>
          </a:graphicData>
        </a:graphic>
      </p:graphicFrame>
    </p:spTree>
    <p:extLst>
      <p:ext uri="{BB962C8B-B14F-4D97-AF65-F5344CB8AC3E}">
        <p14:creationId xmlns:p14="http://schemas.microsoft.com/office/powerpoint/2010/main" val="2740864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0D248ED-6FA4-2542-6E11-42A15D8F66B5}"/>
              </a:ext>
            </a:extLst>
          </p:cNvPr>
          <p:cNvGraphicFramePr>
            <a:graphicFrameLocks noGrp="1"/>
          </p:cNvGraphicFramePr>
          <p:nvPr/>
        </p:nvGraphicFramePr>
        <p:xfrm>
          <a:off x="686006" y="2494853"/>
          <a:ext cx="10815362" cy="2383190"/>
        </p:xfrm>
        <a:graphic>
          <a:graphicData uri="http://schemas.openxmlformats.org/drawingml/2006/table">
            <a:tbl>
              <a:tblPr firstRow="1" bandRow="1">
                <a:tableStyleId>{7DF18680-E054-41AD-8BC1-D1AEF772440D}</a:tableStyleId>
              </a:tblPr>
              <a:tblGrid>
                <a:gridCol w="5407681">
                  <a:extLst>
                    <a:ext uri="{9D8B030D-6E8A-4147-A177-3AD203B41FA5}">
                      <a16:colId xmlns:a16="http://schemas.microsoft.com/office/drawing/2014/main" val="190452249"/>
                    </a:ext>
                  </a:extLst>
                </a:gridCol>
                <a:gridCol w="5407681">
                  <a:extLst>
                    <a:ext uri="{9D8B030D-6E8A-4147-A177-3AD203B41FA5}">
                      <a16:colId xmlns:a16="http://schemas.microsoft.com/office/drawing/2014/main" val="3381964551"/>
                    </a:ext>
                  </a:extLst>
                </a:gridCol>
              </a:tblGrid>
              <a:tr h="589655">
                <a:tc>
                  <a:txBody>
                    <a:bodyPr/>
                    <a:lstStyle/>
                    <a:p>
                      <a:r>
                        <a:rPr lang="en-GB" sz="2400" dirty="0"/>
                        <a:t>Skills</a:t>
                      </a:r>
                    </a:p>
                  </a:txBody>
                  <a:tcPr anchor="ctr"/>
                </a:tc>
                <a:tc>
                  <a:txBody>
                    <a:bodyPr/>
                    <a:lstStyle/>
                    <a:p>
                      <a:r>
                        <a:rPr lang="en-GB" sz="2400" dirty="0"/>
                        <a:t>Skills</a:t>
                      </a:r>
                    </a:p>
                  </a:txBody>
                  <a:tcPr anchor="ctr"/>
                </a:tc>
                <a:extLst>
                  <a:ext uri="{0D108BD9-81ED-4DB2-BD59-A6C34878D82A}">
                    <a16:rowId xmlns:a16="http://schemas.microsoft.com/office/drawing/2014/main" val="2216281755"/>
                  </a:ext>
                </a:extLst>
              </a:tr>
              <a:tr h="597845">
                <a:tc>
                  <a:txBody>
                    <a:bodyPr/>
                    <a:lstStyle/>
                    <a:p>
                      <a:pPr marL="285750" indent="-285750" algn="l">
                        <a:buFont typeface="Wingdings" panose="05000000000000000000" pitchFamily="2" charset="2"/>
                        <a:buChar char="ü"/>
                      </a:pPr>
                      <a:r>
                        <a:rPr lang="en-GB" sz="2400" dirty="0"/>
                        <a:t>Lead US </a:t>
                      </a:r>
                      <a:r>
                        <a:rPr lang="en-GB" sz="2400"/>
                        <a:t>department</a:t>
                      </a:r>
                      <a:endParaRPr lang="en-GB" sz="2400" dirty="0"/>
                    </a:p>
                  </a:txBody>
                  <a:tcPr anchor="ctr"/>
                </a:tc>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lang="en-GB" sz="2400" b="0"/>
                        <a:t>Develop protocols</a:t>
                      </a:r>
                      <a:endParaRPr lang="en-GB" sz="2400" b="0" dirty="0"/>
                    </a:p>
                  </a:txBody>
                  <a:tcPr anchor="ctr"/>
                </a:tc>
                <a:extLst>
                  <a:ext uri="{0D108BD9-81ED-4DB2-BD59-A6C34878D82A}">
                    <a16:rowId xmlns:a16="http://schemas.microsoft.com/office/drawing/2014/main" val="1543178901"/>
                  </a:ext>
                </a:extLst>
              </a:tr>
              <a:tr h="597845">
                <a:tc>
                  <a:txBody>
                    <a:bodyPr/>
                    <a:lstStyle/>
                    <a:p>
                      <a:pPr marL="342900" marR="0" lvl="0" indent="-342900" algn="l" rtl="0" eaLnBrk="1" fontAlgn="auto" latinLnBrk="0" hangingPunct="1">
                        <a:lnSpc>
                          <a:spcPct val="100000"/>
                        </a:lnSpc>
                        <a:spcBef>
                          <a:spcPts val="0"/>
                        </a:spcBef>
                        <a:spcAft>
                          <a:spcPts val="0"/>
                        </a:spcAft>
                        <a:buClrTx/>
                        <a:buSzTx/>
                        <a:buFont typeface="Wingdings"/>
                        <a:buChar char="ü"/>
                      </a:pPr>
                      <a:r>
                        <a:rPr lang="en-GB" sz="2400"/>
                        <a:t>Manage team</a:t>
                      </a:r>
                      <a:endParaRPr lang="en-GB" sz="2400" dirty="0"/>
                    </a:p>
                  </a:txBody>
                  <a:tcPr anchor="ctr"/>
                </a:tc>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lang="en-GB" sz="2400" b="0"/>
                        <a:t>Operational </a:t>
                      </a:r>
                      <a:endParaRPr lang="en-GB" sz="2400" b="0" dirty="0"/>
                    </a:p>
                  </a:txBody>
                  <a:tcPr anchor="ctr"/>
                </a:tc>
                <a:extLst>
                  <a:ext uri="{0D108BD9-81ED-4DB2-BD59-A6C34878D82A}">
                    <a16:rowId xmlns:a16="http://schemas.microsoft.com/office/drawing/2014/main" val="781470215"/>
                  </a:ext>
                </a:extLst>
              </a:tr>
              <a:tr h="597845">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lang="en-GB" sz="2400"/>
                        <a:t>Develop services</a:t>
                      </a:r>
                      <a:endParaRPr lang="en-GB" sz="2400" dirty="0"/>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2400" b="0" dirty="0"/>
                    </a:p>
                  </a:txBody>
                  <a:tcPr anchor="ctr"/>
                </a:tc>
                <a:extLst>
                  <a:ext uri="{0D108BD9-81ED-4DB2-BD59-A6C34878D82A}">
                    <a16:rowId xmlns:a16="http://schemas.microsoft.com/office/drawing/2014/main" val="2137546059"/>
                  </a:ext>
                </a:extLst>
              </a:tr>
            </a:tbl>
          </a:graphicData>
        </a:graphic>
      </p:graphicFrame>
      <p:graphicFrame>
        <p:nvGraphicFramePr>
          <p:cNvPr id="5" name="Diagram 4">
            <a:extLst>
              <a:ext uri="{FF2B5EF4-FFF2-40B4-BE49-F238E27FC236}">
                <a16:creationId xmlns:a16="http://schemas.microsoft.com/office/drawing/2014/main" id="{BCD5BB1C-1D21-D5B4-431A-BE17C4598C6A}"/>
              </a:ext>
            </a:extLst>
          </p:cNvPr>
          <p:cNvGraphicFramePr/>
          <p:nvPr/>
        </p:nvGraphicFramePr>
        <p:xfrm>
          <a:off x="227143" y="0"/>
          <a:ext cx="4978701" cy="213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2011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A6FB-B927-BB84-1C73-BB16512EEA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C9200A-8EF0-CD7B-A7C0-D1BE9560E9C6}"/>
              </a:ext>
            </a:extLst>
          </p:cNvPr>
          <p:cNvSpPr>
            <a:spLocks noGrp="1"/>
          </p:cNvSpPr>
          <p:nvPr>
            <p:ph type="body" sz="quarter" idx="10"/>
          </p:nvPr>
        </p:nvSpPr>
        <p:spPr/>
        <p:txBody>
          <a:bodyPr/>
          <a:lstStyle/>
          <a:p>
            <a:r>
              <a:rPr lang="en-US" dirty="0"/>
              <a:t>My role</a:t>
            </a:r>
          </a:p>
        </p:txBody>
      </p:sp>
      <p:sp>
        <p:nvSpPr>
          <p:cNvPr id="6" name="Text Placeholder 5">
            <a:extLst>
              <a:ext uri="{FF2B5EF4-FFF2-40B4-BE49-F238E27FC236}">
                <a16:creationId xmlns:a16="http://schemas.microsoft.com/office/drawing/2014/main" id="{9F7EA675-1877-A854-0617-EA63D7ED1F17}"/>
              </a:ext>
            </a:extLst>
          </p:cNvPr>
          <p:cNvSpPr>
            <a:spLocks noGrp="1"/>
          </p:cNvSpPr>
          <p:nvPr>
            <p:ph type="body" sz="quarter" idx="11"/>
          </p:nvPr>
        </p:nvSpPr>
        <p:spPr>
          <a:xfrm>
            <a:off x="771548" y="2289495"/>
            <a:ext cx="5172052" cy="324541"/>
          </a:xfrm>
        </p:spPr>
        <p:txBody>
          <a:bodyPr/>
          <a:lstStyle/>
          <a:p>
            <a:r>
              <a:rPr lang="en-GB" dirty="0"/>
              <a:t>Trainee Consultant Radiographer Sonographer</a:t>
            </a:r>
          </a:p>
          <a:p>
            <a:endParaRPr lang="en-GB"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K3BN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0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mgCiiiizAKKKKEAUUYNGKdmAUUUUmmAUUUGgAopQPpSYpCuFFFFUhhRRRUjCikozQIWijH0ooAKKXFJQFgoo/Gj8RQOwUUUUBYKKKKBBRRRQAUUUUDsFFFFOwgoooxRZhYKKKUD6UmgEooPBooAKKKMfSgAoopcGhMGJRRijH0piCiiikMKKKWgaQlFKaSgYUUUUhBRRRTQBRRig0CCiiigAooooAKKKKACiiigAooooAKKKKdmAUUUUgCigjFGKqwBRRSkUWYCUUuDSUrMAooooAKKKKNwCiigUWYBRRRSAKKKKACiiigAooooAKKKKACiiigAooooAKKKKACiiigAooooAKKKKACiiigAooooAKKKKACiiigAooooAKKKKACiiigAooooAKKKKACiiigAooooAKKKKACiiigAooooAKKKKACiiigAooooAKKKKACiiigAooooAKKKKACiiigAooooAKKKKACpIo9xqOrlgNzGu3A0VVqqLARbRiKeLJjWnHHgDmpo1Ga+u/sODNoU09zHGnv2pw02X0rcVV9KkVVXGKuPD1M6FhoswRpsvpThpUp7V0K1KoGK2jw9SNY4OLOej0OaQ/KM1oW/g3UJkDIuSegFbtmVVvu123hG6TzlRo8/hWr4ZptXRp9Qief2/w01yZdywnFWE+FevueIa+i9LCtCPlHI9KvqFHQD8q5pcP04vVFfUoWPmKf4V+IYz/AKkY+lQH4aa8Djyea+mtUVvILjA/CuUvL1o5PXPFT/q7DdDWAgzxSf4X+II0DeRnPoak0/4UeJL2QJHAuTXusl87WSew7itHwbff8TNCz4G6uSvkPIrpGn9nxPJLP9nPxlcQq6xg5HYipj+zT43H/LH9RX2/4T1K3ayjAK5Cj09K6RNQgxyFP5V85iMLKErWOKrhXHZH5+f8Mz+N/wDnj+oo/wCGZ/G3/PH9RX6FpeW79FH5CrKlGGQB+QrkcXHdHK6Tjuj86/8Ahmnxp/zy/lRJ+zV41jXc0NfoqEz/AAr+VVr2FWjIwv8A3zVQ5W9RwUW7H5r6h8EPE1iT50ZGD6VQHwk15uiivuzx3p8flOxUE89q81aBUl+6OPavrMDlWFxELvc9+hlNCpG58vj4Qa//AHKP+FQ6/wBkNfUJUegpPLHoB+Fdv+r2GOn+w6J8wf8ACoPEP90/nUifBvxExACHNfTYjOcgj8q1dFtvOmWMkAk+lTPIsLBXD+xKJ8rN8EfE2PuVGfgv4iXqlfbI0FXhBJ7dQK53U7NbeUqfm/CuGllmEnKyCGT4aTsmfI3/AApvxB/dP50f8Kb8Qf3f1r6sWFf7oH4Uvkr6D8q6f7Dwxsshw58oH4O+Iv7lA+DviL/nnX1eYk7AflSGJe6g/hS/sHDj/sLDnyj/AMKd8Rf88z+BpD8HvEQGfKz9TX1Y0aA/dH5U0ouCMAZ9qayLD3F/YeHPlBvhL4gB/wBT+tA+EviDH+pP519V/ZEJ+6D+FNe3Vf4R+VbLI8MDyLDnyuvwk8QHpEfzqzafBfxHdSbVjINfTO1Q2do/KrtjKIXDLgGs6uR0OX3SXkVCx81R/s/+KXzgCrcP7OPi+XlU4r6q0/U2DgNg11mk6lG6g4UfUV4+IypQ2ODEZRTgvdPjEfs0+Mdu7Y1RP+zj4uTqhr7qfUo1ixtU8elY1/qpOQqqOe4rjhlzmzhhl6+0fE7/ALPfiteqGoD8BPE+ceWfyr7JuLp5B94f980yPcvzM2R7CuuOUxRs8Bh4rVnx0v7P/ithkRn8v/rVQ1H4H+KrLloC34V9tpduBhcflXLeMb2YIQCPyrpw2TU6k1GRrSy2jP4WfGVz8Ntbt3KyQ4Iqs/gPVF6x177rssjzHcQTn0rEnZvUflX0dPhPDNanV/Y0TxlvBOpD+Co38HX69Y69dnYj0/KqU75//VVPhPCB/Y0Tyw+ErwdVApv/AAi11XpEy7jVZ4sZx1pf6p4Ql5PFHAHwvdAdaQeF7o9Oa7lxgY4pFU+uKmXCeFS0JeTo4yHwjeyMAoHPrWw3wz1JLRblmG1vSujtY5tw2OM13elWN5f6ckHmjhe/FZLhfDEPLII8Om8IywsVeYDFVn8OEZxJnHXivRfEmlXFnfPHIw/PNZCRxoGDkEmumnwzhOqMamAgkcZ/YGf4yPwpP7BAPMh/KuimwsjY6VETWj4ZwfY5HhYGH/YAxkSfpVZtJ2kjefyrrrVN8btx8ozWbLjceO9H+rWD7GFShGOxhf2X/tUo0v8A262O1FP/AFbwXYy9mjHOmDP3v0oGl5/j/Stc9aSofD2D7B7NGOdM5+9+lJ/Zn+1Wx+VJS/1fwnYn2aMn+zP9qnf2b/tfpWoOtLtpf2Bg+w+RGT/Zo/v/AKUv9mD/AJ6fpWttFN4o/sDB9g5EZg0kucK+fwrW0nwZd37AIxXPotb/AIY0c39yuC35V7N4U0S2tYFEsYJx1K1EuHcL2OinhlI8ks/g/dToGa9Iz6LUl18H5oYi/wBvbHoVr3e5SC2j3LjAHArjvFXiFbWBgqA8HvUf2BhuxbwqR4RrnhJ9NkKmbeB7VkDTMn7wrrPEGpvf3LsV2jPrWMWxWEsjw3Y53SgjKk07b/FmmfYPetVm5oH0rGWS4XsQoRMoaf709dO561pfhT0b2p08kw19ivZxuUE0vdwM5pupaS9pbiVmBBNbsADY+WjxYoTT41K960zLI8NQwzqRWop00o3OMNFK3U/Wkr8+atoc4UUUVIBRRRQAUUUUAFFFFABRRRQAUUUUAFFFFABRRRQAUUUUAFFFFABRRRQAUUUUAFFFFABRRRQAUUUUAFFFFABRRRQAUUUUAFFFFABRRRQAUUUUAFFFFABRRRQAUUUUAFFFFABRRRQAUUUUAFFFFABRRRQAUUUUAFFFFABRRRQAUUUUAFFFFABjNXtMHzVRFXtNPzV6eU/7zEa3NiOpF61HH0qQV+mw2OqLJVqQUyMZAqZUPeulRujqp6ipU0YpqrU8MeSK0pw1OyEWTQDFdR4UYLdLk1zYUpnIrS0iZkmGDjmuxaI2s7HtejSbok71rjpXJ+FblpIFJOMV0qyjbkmuGtC7JadiPVj/AKIRmuF1HJmAHHNddqlyvlkVyl4A824djThE3pJEzuRage1S6LcG3nVvQ9aqu+6ILt/Wmwlt3pWjpxkrM7IwTPVfD3iw26Bd5GMV0EXjDd/y1x+NeLRTOrDDEfjV6C6l6fMa8uvldKo72B0VLoe8+HvFHnTKPNzn3r0LSrrzowQc5r5z8EySyXCfMRg1734VVvsi5PNfHZxhIUdjzsdh4whzHWoOM1DdLlamQ8Uyc5WvmOp89H4jiPGFurwNn3rybU4glywHrXsPi4gW7/Q15Dqhzdv25r7LJZPkPscqbcNSmEzS7Mc1LF1FPZe9fSOR7vKQIvNaOkMIbpGPTNVkTPFWIkxWFV3TRm4XVjuoNQj+zAbh09a5bWJBNcnFQJJIq7dxoxuPPWvOpYdU5XRlSw/LK5CqYoKVOq80pXIrrUjsUNCrtPpSFSO1TlTmgL61XMLlKboTzUZXmrxXrVeWPvVxlqS0MQ4qOb5s8U7nNIQcVorXJaKkiHHFRDcDV5owetRNGAapNdSGyWymIYVvWd/5SAbq5tUYHIOPwqdJHX+HNc1aEZIzlCLR1B1ViuM1UkvS5IOetZK3DY9KljZm6GuRUEjH6vG2xpxzBv4qn8xtuM1RtlY1Z5qXFI8rHU4RiShyK5rxSdynNb54Ga5vxKxORXVhFaogy+LPN9aX96axLhea6LWEDStz39KxbiLnr+lfXU2nE99QMuZMmqk8YHatOWOqk8ee9DaE0ZjrzVacYB4q/Ih3dKrXMZ2GpumS0Z7delR7iOlTSLioWFNK5nNaBHM6t94iul0vXry1hAjk6CuWPynNSLcMARScDkkh+t6jc3V480khJPWseZyx61auTu5qm45pKNjgrkT1GalYVGe9Uzz5I0NOU/Zp26/JWPMPnNdHocQfT7piM7Urnpl+c445qGjmqLQh6DFJinHrSUjmYmKQipVjLDitOx0G5u7czR9B146UuUdjGptWLqBoZmjPao/LqLE8rIx1pefWnmM4zTTwKmwrWE59aFGWA9aWnKNpB9KOUEj0v4ZQqJVYjtXqaSKkQLEcCvKfh7doiLzg12+o6kEsjhwODVtHoUXYqeLfECwIVD4xnvXlviLWWunKhiak8W6g89wy78jPrXMOSTya5pk1Z9hkjEkn3qI9alamFc1zTZxtXIwuWFTSJjFTWFnJczhVU9au6zpslkqblLZrkc1ew+QydtSRL81IQfTFTQLluOa9PCwhMm1mX9Mi3SquKZ8QE2WkK4xzWpoEWZVZh3qt8TkURQ7T+lacRwisBoOonys85b7xpKV/vGkr8WnucjCiiioEFFFFABRRRQAUUUUAFFFFABRRRQAUUUUAFFFFABRRRQAUUUUAFFFFABRRRQAUUUUAFFFFABRRRQAUUUUAFFFFABRRRQAUUUUAFFFFABRRRQAUUUUAFFFFABRRRQAUUUUAFFFFABRRRQAUUUUAFFFFABRRRQAUUUUAFFFFABRRRQAUUUUAFXdO61Sq7px+cV6mUf7wgW5sR9KmWmRdKlAr9NhsjspomgGKsjpVaOrCGumD0O+lEkQVZtuJBzgVXSpkPFbwVmd0Ei7Oys3y0+zbbKDVWLk4q1EMGug6YwTR6H4a1BYYVG7tXQG/8wDa1ee6VNtQLurrNLBmCnPaspxJlBF25aSUn/GqXkuW5ratrUthStWTpZ7A1lJpIhaHOPEQBS28JLVr3mnyKMAcCr2i6PLMfu55rF1klqdtF3MNLaTcDsOM9a6DSdGaZVOCM11Oj+GpJ5ghiyBjtXfaJ4Pjj2llI/CvJxeaxp9Qq11T3OY8GeHZElVthP4V7FoNu0MQDDGKi0nSI7cAKv6VuQQ7VxXxWZY/6zI8LG4z2isiwgqK5+ValJ2iqGoXAWN/YV48IuUjyqUXKWhyfi+VfKYbvWvLdRUNcMR612Xi+7JZvmripG3SEe9fb5VS5IH2uXU3CNhka81Oq8YoRKmjTmvWlM9qKGomKsRx8ZpVTinqKxlK4+UAtKFpyjmlIrO41HUZ0o69qdilAouWxmKQ9KkK5prr70JkEJ5qN1qcLikZckVadhSWhWWMY5FNkQAYxVwAUyRVxVKZlLYomM8VZtNP85+RT1UZHet3SIM4baOaxr1+WJjN8quUk0cYAx+lP/sTP8P6V00cIx90VPFDz0rzZY2VzhnirHFz6O6HhePpTFs2jwNtd41mrLkqDWVfWOGOFGM0QxnM7Mz+uXMKGPYhz1oxxmrVzFt9qrydMV1Rlc8vET9rOxXmcIp9q5XWS8szYror1mKnHeswWzSzfdzmu6g+V3PbwdBQgcXeaZLI5OKpyaJO3IX9K9JXSGYjK9asJowC4x+ldqzLl0ud3MjyC60eZVOUxWRc6e6jkfpXtF/oY2t6fSuS1nRtoO1T+Vb08wjJ7kSl2PPIbFXmCnitC70W3+wtKSAQOmKmv7WWFiVHIrK1C5uWg8tmIXuM16cGp7BHU5nUIVjdlU1nv1Nat5HweTWZKuCa2StuTUIHph6VKRUbVpG1jhmQy9KruKsuM1C60mkcNVXICKYUJ6c1KeKlso2kmChcgmsakoqJySidF4Xtf+JVeFhnMdchqEWyd8etepeHNPYaNcELncmOe1cFr1o0dy+U71xqurmE6baMDFNPWpmj5PYU1kwa3Uk9jkdNokt3CrWzYeIp7K1aCJAQetYBGO9Jn3qyXoSXEzT3DSN/Ea0oRZ/YSXwZMdKyO9G45rNiuPlfJKrwM8VXY04tzTT1qSJMk8s7N1ApPMOzbSpyQPWmETc0S+lt9oQGtfUNRvprbaGap/BuhfaWRmXOa7e48NRrak7FB+lW2dcWeK3jSF28zrmqbNXV+MdJ+xyMwrkpOK5JmFRsM5NSxMqkbhxVfdShq5ZozjNHSaBqFtDcJ8ozmt3xXqtm0CBYkZsda4GKQo4ZetTT3UkwG88CuR4d8xfOixcXkchwI1H0FMjlAI2rj8KrRKSasxxZ9a9nL6LTJab2NOwvGjYc4rO8dXf2mOP5skVaiiYY4rE8TE7sGsOJ5NYOxdSL5Dmm60lK3Wkr8abOBhRRRSEFFFFABRRRQAUUUUAFFFFABRRRQAUUUUAFFFFABRRRQAUUUUAFFFFABRRRQAUUUUAFFFFABRRRQAUUUUAFFFFABRRRQAUUUUAFFFFABRRRQAUUUUAFFFFABRRRQAUUUUAFFFFABRRRQAUUUUAFFFFABRRRQAUUUUAFFFFABRRRQAUUUUAFXNP+8Kp1d08c16mU/wAdCNuLpUy1FCPlFWYlywr9RgvdR300OjFTrSNHtAxmlXrWkNzvpkqVNGKiQVMldUTspksX3hVwDAFQ28eeeasYyK1TOuGiNLSMs4BxXoPhq3LFciuB0dcSrXqPhNQxXjjFZV5WRLep0VlYqCp2j8a1xaJtyVFNhXaBgVcj5TkCvEq1W2LQw9RtQdxVRg96v+GIwZFjCjrTtQKiIgVY8JqDdJuB69q5a1aSgdFPSJ6f4U01NuSvJArs4bVVUYUVi+G48Qqwz0FdHH9wZr4THVZSqbnzuPrSdSyYqxgCpPlAqN229TVG6ulRTlulcUIORwxg5k9zOoFcr4i1RY4n9cU3WdaWFcBxmuA17V3m3gOTXuZflzk7tHuYHL23dlPWL7zpjznNZo5Y1AWZ2yTVmBO/NfX06SpRsfU0aXKWIhgCrKKMZqGMcVYQfLUTZ1Jjh0p4XikUVKtYuQ7jQvNKF5pwpTmp5rk3Y0ikpxFJigLiYpGFLzTTu9qdwuMZaQjFTCNmOOhqQ27bcmpU0TKrHuVNuajk9KtiFifvL+Ypj2zhsMOPrT9rFGaqRbtcht4y0grptLj2xrxXFa94j0zw4Y1vJCZJGxGmOtMh+JVmqDbZzf8AfJrgxNVWsceJqxjpc9PUhVFT2+WPFeVt8VrGIZngkijGAXKnANbN58StB0wWzCb7Q843BVzwK8yT63PGq1Uk9T0tIh5Yye1Vru1Doa4BPi7prD5bObH+6abP8Y9GgeNbiF41dlQFh3JxXOpuLucMa17o39StmUnjAz1rInVl7V0s13bXumx3kR3JKgZQfesaVPObKjmvVoVW43Clze1VzHljJ4qzY2375crzTnaFJvLeVQ390nBrT0+B9wPBx/Fj/wCvXXKt7u59MpqMNyZbVeDtFOa3X2q4PQLn8Ka2T/CBXD7RtnMqrZnz2ysh+WsLU9NjYHKiupkB9Bis++hLfw100azTNIVG2eXeINJRc7RXnevW/lkjuK9m8RWrGNvlxXknixTDIwwM19lllXnR2x2OMu+QRWc0TMxq9dMRVNmI6V7LjqKa0EFlIw6inppMrk4YVXeeUdGIpn2y4HRzS5TimXl0KZ/+Wiip08KvIuTcqPrWO99c4/1h/OmHUrscec4+hNPl0OGeh0cHgwMRm6jrY0nwbbxyqWnU85rhl1e8Rhidvzrf0DXJg6+bMx/GvLxMKiRzvU9XsNJtrXTmjUoQwwa4rxN4cs33SeYB9a3LTWFbTXkDn5VrzbxXrk00rqJnxnFeZThU5tTGTsiO48NWeCftSDntWfc6PaRts+0qaxpLyY5/eP8Aiage5mY5Ln869SlFo5ZyRpTWNtGuPNBNUZYYQx5FVpJXI5OajyTWzOeTQ+UKCQtR5pCcGkzUS1I5kITzS009aWpM7gDU1scTKTUNSRn5gfSnYqLsexfDyWHyE6ZFdzcTxC1O4g14b4d1+S0wFcqK6i48Vk2h/e84NEtTpjJGZ8SZEd324HWvOpOc1t69qT3kzFm3ZrEPOa55MxqO5GaTNOI4pjdKwkjnHKeakXmoBUsZ5FXSSBMuWy5IFbGn2rSPjbmsyw+aUdK7nw9bq2M4r6HDQio3R10iqdJHlAhTXCeNYDbXflkY4zXtclsog4ryX4qR7NUX/cr53ih/7MLES93Q4NuppKDRX44zz2FFFFIAooooAKKKKACiiigAooooAKKKKACiiigAooooAKKKKACiiigAooooAKKKKACiiigAooooAKKKKACiiigAooooAKKKKACiiigAooooAKKKKACiiigAooooAKKKKACiiigAooooAKKKKACiiigAooooAKKKKACiiigAooooAKKKKACiiigAq9p/3hVGr+m/fWvVyj/eEBuQj5RViMc1BHwtTxkgV+pQ+FHpUiwGOMGnLTF5AqVBmrgjvgiSOrEajIqKJetWoo8gGuiJ20loXbVd0fvUoj4HBqKzbYccVYL5PFarQ6klsX9NAVgeQa9J8HzKAvevNLJuldh4bvTC4BYD8KmtC8ROnqerQOHVeKtB9qkY4Fc1Z6gPLVtwrQ+3xlPvjNeLUoSuLkHanIDGat+DJM3qqT3rnr+5B/jzWh4PulXUVHauTEYdqBooOx7/AOHJAbdBnsK6EPhK4zwrdKYVyfSuma5Xy/vCvg8XSftHofO4yjJVbWItRvVjU7mxiuI1/Xgm5VY/nV/xXfeXExFeS63fSSXTDedtetluAjPVo9TA4JWuzQ1HWJZn+9ms15WdiCSc1UT5znafzq3CDmvq6VBU4n0VOlybE0UfSrtvH7Go4EOa0rWIsORWVWpY2fkRKmOlTRKSOakeHYcgUqVzud0SpCBacBTyvFNNRc05rigc0pBpY1JIqcRrGjSysEjXqzcA1lKaiZzqKG5AENLsxx3rm9S8d6Xa3DWtmsl5OOMIu4A/hWa/jDWhJ5p8PziPudrZxXPPFKJwzx8U7HaFBnrzVbWLqPTNMlvZQCsYzWXoHjHR9SnFvM7Wt2cDy5Rt5/GtXxlbibwzeRtgjZkAf40nXvEJYvmg9TkdI1zxb4gUTaDpTNASQr54P51sx+EfiTqS/wCkXS2insMGuo/Zxk83wBboyrujZucc/er1AKAT9a8atjZxnofOVMdU5nqeF/8ACrvGajcuvZbr/q81laraeP8AwiBPewm/sQcuwAGB396+jFVT6VHc28NxC8c0SvG3DAjORWSx076mSx1SLvc+V/iJJaa9oVp4r0v95JpknmTxHqFA54r3j4cx6H4i8J2eox2du7sgD4QdQOf1rxj4seHR4F8WpcWqkaLqr+XNEPujPJ+lb37N2tnTNavvC1xJkE+dCCeCHYkAfnVVakq0LoMTWlUXMmeo+NvBuk6n4XvrVLGFXaIkFUAOcfSvCv2YfBl1P4r1O512Npo7OQpEr9MHPY/SvqUoGTYx4xg1m6Rotppckz2kQRpjlsdzXnuo0tzi59Bp0LRUHGn2+D/0zFeCfF+O18U+PbHwdo9vCi27+dOyqB9xumR7V7j421aHw/4bvNQuZNhVCF5/iIwP1rxb4P2jTtd+Lb9Qbm+JZWPZWHOK6MHSnVkdWFoc/vHoDxR2OmxWUQxHCuxfpVaOQQ28kzEEIu6i6ulcdeaw/GN41l4O1K6jIBWBsV7rp8lN2PS9mormOK8A+F9W+Ieo6vqaaq9tHDLIkeASPlOB3rpZ9B+I/hzc0VwL+EdigBrpv2adPNv4Fe6K7TPPJJ065PFej61J9m0m6mYACOMkk9OleJLFT5uW55c8VV5mrninhX4kQ3H2y31lRay2nEmTnn2rXtviB4ZupfKS8G/IB3qRXifw38Pal4++Jt7KzP8A2VHOWlwMBsHpmvorUvhb4Ru4BF/ZqxyBAu9SQTW0sR7NK5vTxkkh+n3lhfLutbiOQezc1ang4xxz0FedeMPh+/g/S5dS03xDLbLHnCEcMewFcl4R+KOvf8ed/avdXGMqQpztHU4FddCo6uqO+niL21PR/FNvJ5LBQAcV4f40jbexbqDXqEfjbTtX320zPaz4+7Km3n8a4Pxnp9xMzvG6sp+7gZr67J6/I9WexRmmtzzC6AJqlJWrd2kkblWzkdazpY8NjvX2MZJq50TWhSfqaherTQt1qvKpFWkefUIJKhbrU0lQvUtHDVYxqfDM0e3acVEWNJmsakOY5rnd6JM8mgXLs/IWuG1knzz8xNdRo85Xw/cgc/LXHXcjSOWauJ0rPQxqtFZqaaU00571UdNzglIRuaaOlLSUpMyGt1NFB60VFyRtLmmnrRU3JHUobFM3GincdyRZGXoala4kK43HFVM0u41Go1OxPBhn+ao7j5XIWmbjSHmspEt3Gk009KeRxTO9ZyiybiCnr1FNpRV01Yk0dPYCUE13fhu4j45rz22YKeelbem6isHABxj1r3MPL3TelM9KurtRDwa8l+KMu/UlI5+Sugn1zdHt5riPF9011c7z6Yr5ziiS+rFVvhZzlFFFfkDOIKKKKQBRRRQAUUUUAFFFFABRRRQAUUUUAFFFFABRRRQAUUUUAFFFFABRRRQAUUUUAFFFFABRRRQAUUUUAFFFFABRRRQAUUUUAFFFFABRRRQAUUUUAFFFFABRRRQAUUUUAFFFFABRRRQAUUUUAFFFFABRRRQAUUUUAFFFFABRRRQAUUUUAFFFFABV7TfviqNaGmj94K9XKF/tCGtzcT7oqaPpUKfdqdOlfqEXoj0qSJ0qxbffGelV46mTrW8D0KaNacQtCvlgBh1qFJPlx0qujEDrUi9a3id1NWLcPWpwTnFVoSc1aQZ5PrWtjrgaFl0BrZtJnQVk2aZwoFankTRw7j0q7XNGjorTUv3QXcaufbjnO8muZt3IXG2rttISRmplSuri5TaN0znOc57Vp6BcNDeK4znNYVuRuHHNdHoVnJNKhUHJ9q4a8YqGoW0PUvDmqusAyTW5NrzJF1NYWhaHcm3UnPIFal5ocn2U9d1fE4n2UqpzT9nKepz2u6210jLk5rkLhxJLk81uanpskLtuzWBKu2T3r2svjFR0PSoRio6FuKrdtyOaowEkVchOBxXdUR22NG2wCD71s2jJsFYcLHitC3ZtvWvOrxAu3EgwahjY5poDN7mrNvEMFj8q9yegrjcoxREnGKG7uMGkAzWbqfiPQLCUw3OoQhx1AkGT+FXNI1PS9UcCxu45M/w7hmsvbxMViILqaEEa7WdztVep9K4a8n1bx54qbQtFkaDTITtuJ+xxwR+tbHxS1KTRfCjLAyrPcyeSvPOTXZfBvw2NF8IW8rhftN0oklOOSTXnYqv2Z5GYYnojR8I+BdB8PWqLbWatKR80rDljXRvbQkbfJQg9eKkDMD8/QdyeKZb3ljPK0Md3DJIOyuMivKlOTZ4TnLc4Xx/8NNF8Q2zzWsK2mooCyTIOc+leb+E9ZvvK1Hwrr3y31rGwTd/GuDj+VfR2xQa8H/aR0eTR9WsfF1igUJuWcr3BA61VKvK9mUq7Wht/sxyhtBvbUnPlSf1Net3knkW7ydkBOPWvEv2XbxJZdYRGyhlUgfUc17lcJvtpBjllIrCurT1OWUvfueGv8dFt/Fkmn3On7LOOcQtLg8H/ADivbdLuYtQsIb2Bt0Mq7lIPUV8eeJmgtfEXibT7kAZnaSPnvgYx+VfTnwUaeT4daU0zZIhUD6U6tNQhdCqaIy/2gtDj1j4baiwUGS3jZ0PcGvnjT9Sm0kaF4ttSxNpL5VxgdQoA5r6r+J2P+FfawXxj7O2a+W/BkEd14A1G3nAZDLIQD2yTXXl8eeMkztwMPapxZ9beHtRt9X0O31C3YMkqK3Hqa0h8oz1HevKf2Z7ye68ArHK5cRSui59AxxXp2pOU065deqxOR7cV5laLUmjz2rNo+fP2jteuNe8S6f4K02XjzPMuCD/cYMB+RNXYr6HS7SHToAEjhTYq+grzfTriW58Xa3rNw++cSkK56gFef5CmXOszNeszyknnrX02CoqlSTe57uGhajdHpiap5j4yKwfjBqLJ4IFuhx9pcxcdxisfRL6SaZRnNHxCD6jrXh3Rk6tdKzKO4I5qq8m6bYVJ2pM+h/hPYjT/AAFptuq8mBGP4jNXPHcNxdeGLyztVLTzLt4rU0SEWmk2duq4EcKJj8KsugJyRXy0k1Ns8JO7OH+E/gu38I+HzCg/fyMWlOPU5xXXTPHDC0jt8iKS7HoOKsOPwArxP4+eOLiFo/CehSZvbohZCp5QZ5/SrSlVkoo2hFydkYPjXVbr4keNH0vT2I0jTiXmYHhsdqk+B+kw6h471W88pRbWbtDFjkEYrPvZLfwR4CmhgbF5cgK8g+8zNXpHwA0WTS/BENxcL/pF1+8diOTmvVrw+q0uXqddWk6VlcueLvhr4d18NIbdba7IOJkGSDXg3ifStW8EeNYdDubk3dlcgbC+OPyr6wIIYt7Gvnb9qxTb69o2ooNojkAZvas8vxVSNVO+hdDEzg9zi9d03T4p2WSeNHbnazgGsLUfDKyoJLORWOOcHNdv8IfCdp47vr2+1ZXkhVSsZxyGz1q/4t+EPiPRZ3vPD9ybq2Xnymx0/CvsqXEKhJRkeusxT3PHpdLkt1ZLhcMKw7mEFzzXdmR767lsb63NtdxZDoRzXL6hYNHOyjJwTmvq8HjI4iPMmbe0U0YTwjbzVOVQDWvPav6Vn3Fu69RXbe5w1ii1NqWRMYpsaBm+Y4qWjjubenyiPR5k9RXLTd/rW00vl27RqcisaXmsZR1Oas7kUZ/eKT070twd0hI6UxuDxTSTWTscbdhD1ooppJzWTWpNxD1NFL1pDUNCsMPWkp+BRgVAuVjKKWkoJEopcUEcVLdhWG0hJowaMVm0ITJpDT8CggYpN6BYjpaCKT+VZpslkqtU0bkCq0ZAYbulSyyKcBeBW8MQ4Di7Eskp2nmsPVn3N1zWhI52nmsq+5Y189xFiuehYJybRR7UUUV+bsyCiiikAUUUUAFFFFABRRRQAUUUUAFFFFABRRRQAUUUUAFFFFABRRRQAUUUUAFFFFABRRRQAUUUUAFFFFABRRRQAUUUUAFFFFABRRRQAUUUUAFFFFABRRRQAUUUUAFFFFABRRRQAUUUUAFFFFABRRRQAUUUUAFFFFABRRRQAUUUUAFFFFABRRRQAVoad/rKz6v6d/rK9bKHashx3N6P7gqxF92oIvu1YSv0uE00j16UHZEq1LHUS1LHXXA7KZOlTKp6lTj6U23ZVmRmAIB5Fb+q6haXFkkcMEaMBjKit4ndTRmW696tIKrW2NwFWjw1a3O2mtDW0t41cb+3Sr8180vyfw1hWxbPU1bBJIOatM2aTNWHpnOKuWZDMOazIG4q1aybZRxTe1hqJ0dkitIo5zmvVPh/pAuDHJ0AxXl2iMHmQ9s1758OUgWzUhVyQO1fNZ1XdOnZHNiJckTutJ09EhVccACrlzYo0XIqzpu3YBgdKuTbSgGOxr83qYiXtD5SpiJqpueZeKdNQIxC4NeYavbrFccZFe4eJY4zC2QK8c8ULi5bHFfXZLWclZn1eW13KOpmwCrsQ4FZ8RO1eauwE+pr6CpueytTQt1yR9a07eFiMKM1lQ+ZkdaqeO9YvNE8MTXdnzJtIDHoDjvXmYhuxFWShFtmrrmvaRoVu0t7cIZQOIlb5j+Fc5ZR+MPH9xs06KTStKPWRwUdh7VtfDj4f6deWNt4h1u7OpXU4D7Gbcin0wa9btIIbdFito1ijAwAowK+bxFd3sj52tjHO6RxGhfCnwzp8CG+gbUZm+88+GJNc18Rvhz/AMI/bN4m8LM0ElsfMeAcKQOor2GC5t3kMMc6SOnUL2+tN1uOOfRruKTBVoXH6Vx+1l3PPdWXc+cPF+uf8JI3hnIAaS5jaVB0znmvpnTIlh02CMKFCIMAV8cxJNZ+KLa4JP2WHU1VeeBX2RpsizWFvJ94NGGzU19I3OerUlLc87/aD8RXmg+FYLewkaO4vJPLDg4IryXXLHW/BsWk+IrPVrq5LlWuo2f5cGvX/wBoHw3ca94QWexiaW4sm8wADJNeMahr154u07T/AArp+mzm9DKlwWwQoHrTpOLjqEWran1J4W1AaroNpfjjzYlY/XFcd+0RaJefDDUFZR8uGzXW+D9OfS/DdlYvw8USgj3xXJ/tDXkNr8NL/wA5sb8KBnua5EnKfunP9q54/wDsc3zSa7qUDSHls4+gr6nYDkZPPevkL9ljOm/Ec27N8twjEDtX2AQNtXi1aaM6mjPEdf8AgZFrHxDbxBcXzfZWk3tArY3fUV7Jo9jb6bpsVlbIqRRKFVQMYxVsde/5VW1W+ttNs5Lq8mSCKJSzsxHIrmdRytEm/Noec/tGeIk0X4eX0AOZruMxRjPevDfDkLWngaVSu1pE8wj681J8T/Es3xC8Zp5MhXRrFjg9nPTNGpTeXoU6xv8AIqbRj0r6LAYeVOlKTPosDhpQpuXkexfswBf+EBye80n/AKEa9R1fH9l3fp5L/wAq8t/ZhurSP4dIJJ41YyyfeP8AtGvSNev7T+yrspcR/wCpfjPXivArc0qj0PAkm6j06nx7pm5r7WNrYHnisW4ZvthJ5JPPvW/oDIZtYkxx54/rWDqH/HxlTj5q+nUZOlFI+moxtRSOw8FW8sl3Hu+6elbOi2Lap8cdOgb7lpEkhA7cmqnw+jYTxybjgDmuj+A0S6l8VNa1FiWaFDEue2D/APXrHFJwpWZy42CVJK59Fqu1F2c1F9qh+1G3L/vAM7e9TcqnJrwW+8bG1/aJh0l7s+RMFTZn5c49K+bScmeArWZ7w6syMg4JBAr5R8WRPo/xsvBfZk+0kmJm7cdq+sA2U8xTnjI96+cP2sNJ+w3+meJEBQRuRIy/UVvgp8tdHThaijUTZxvi1pvEPi7RdEVnxJIsjqPQGvrDSrGOw0u1s4lwkUQXHpxXzP8As+2//CS+PpdYZDJFbL5aEjIFfUin5eVBwK7czquVUvFYj2lS5C1eC/th6ZJN4Lhu4SwkSbjFe8edG8jIpUkdQDWH468OW3ibSEsblQyo+4hhmvOpzcGZKRxf7OmhtpHw9snmUCadBI2evIrvNevI9O0i6vJCFCRscnoOKs6daR2GmQWkaALFGEGBjpXnf7RGvf2P4BuYYx+9uBtUDmulP2k0bQu2rnhWjK2v+ItS1yT5jJKVX8D1q9ceF2uCzsuMmq/hrUrfQ/D0VvDb/adRnJOxTzk+1dXonw58ZeJYlvNSvRpkT8hASjAfyr7ihmUMBRUUz24V4U46nHTeCvlLKc+2a5/WPCUyLuVSevFey3vwR1AQD7L4iuRLnjfOxBrjtY03xJ4PmMetWf2uyU4M6qeB7muyhxFGo7GftoVGeN6jpUlux3I3ftWLKrIeeCK98vvD1n4h0v8AtDS3RlI3FR/KvHvE2myWt3LG0YQq3519Bh8ZTqrRk1qaS0MTzf3RGaoy9atOuMiq0gxW8nc8mpLoV360w9ae3Wmn6VhLQ5mriUxutPoqCLDR0pDT6YetTJBcKKKKzsUNptONNpPQzsFJS0Vm9QsFBopaT0GlcaOtBFPUcU2Toa52y3GyuMb7tMp1JRc53uNNFONNPSobBjD0NZl6TuNaR71lXxO/8a+Zz6VqdiW9Cr3paKK+Ie5AUUUUgCiiigAooooAKKKKACiiigAooooAKKKKACiiigAooooAKKKKACiiigAooooAKKKKACiiigAooooAKKKKACiiigAooooAKKKKACiiigAooooAKKKKACiiigAooooAKKKKACiiigAooooAKKKKACiiigAooooAKKKKACiiigAooooAKKKKACtDTf8AW/jVBeorQ0wfvPxr1cqX75Djujdi6VYSoIxgVOnSv0inpY9qlsSrUidajWpUrridUCdOlSpUKVIlaxkd1M09MVHuF8w4Tuau3cUKykQvuHasq2JweTVkMQ45PSt1I7YF2Bdh5q1H1qpC2Qc1bi7U0zdIuQKSBirtqnzcinaRYtefKDgCrVxZyWsnlg5z61TkVY0NFfZKBk9c17h8N79fsyLu5GK8Ht5fJxjGQa73wPrTW8gDHAzXj5nh/bUnZGdWlzRPpbSrhWjHzDpVuedVT7wrz/w9r8ckQ/eDtWhqOuxoh/edq/PKuXz9rax83Uy6TqbDfFeoRxxlSwryLXbsXFx8pzWz4u1U3Enyu2PY1zdnF50/zV9bluFVCldn0eDwypR1HQRO7gA8fStaK1jgXdPNGn+9x/WsXxB4gtdGj/s7T4/tmrTfcjUZ21JoPww1jXYkvvFGpSQl/mFshK7fbINLEY3kkOrjVCXLY2obzTdwj/tCAvngbqsa/pKavoNxZybHikQ7SuD2on+DHhm4iAimu45QMB/tD9fzrmdc03xZ8O5VkV21TQwem3LIO5yea8qrjuY5J45TVmjpP2d9YMmlXegXbf6RZTMMOckqTxXrF1D51nLEONyEAgdDivnDwrrVppXxct9QspD9g1dFXGejAc/rX0pCylVK9GAx6V5dbV3PGm7s8z+GPgXX9C8X6nqupalLPbTOTFGzMQAQfU16VqVs15p1xbK3ltIhUNzxn6UmoX1pp9k91ezLbwp1Zqi8Pa5pOv2xuNNuo50BwxU1zXsZNnzB8WvAPivwjp8l9bXCXlktx55whLAj3NfQPwV8RW/iLwRZ3CzbpViCyDPINdD4r0+PVPD95ZSRo6SRFcMM18p/CnxdqHw38c6nY3IebRTdMrDk7OR+VLWaMXd7H2IiBlKMoZW6g96q2eh6RZ3BurbTbWKYnJdYVB/PFQ+G9f0nXLKO60+7jeNlyBkZFa0jRrz5yD1zgD+dck+eLtYwnJoU44YYFfO37UniD+07yz8I2fzNJJmTa3oQef1r0D4o/FLSfDFpLaWrC71BgVjjj5wfU14Xo9nd3F9ceJ9eZmvpyWRWOQo/ya9DA4WUpKctEdWFw7m/e2IPBuo23hL4pabd37iCzETZbGB0r3XVvjp4MtFxBdfa2x92I4OfxFeIXMtjeS/6TDuK9DTkutLt4ysVlGWHQlQa9DE4alUabkejVwFOTWp3+q/H68uv3Wi+HbvJ6OzKw+uMVwPibVvF3ie4367qrWtof+WEZKEj3Gaz9Q1iYIfKjji91AFYdxqUr4BkJyamFDD01c1p4OjDU2Lq4s9PtBZWKlFXv3Jp+kzQ36Na3UpEUgw3NcrJNJIx3EnnrVvSNwvEC5x7GtJYqy5Yncqlo2R2Gk+EVhIjsNfuLeHJOwTMB+QNac/hK6WBpD4munGCCBcPyPzqxoKsY14rZvIf9HbPXFS5QktI6mUcPTbvY4Z7Sy0Wwe3tWZi/3mLZzXNSx+dNxg/N1rotbtd85C5xmqdvY7TuwMD9K6qcpSaRo4NHUeCWW3wr9CuPxqXwzN4p8A63eahpumvqFteOXbYoLYPWqWnt5caAcV0EN9cRw4DEj0zXXUwyrR5ZGVTDqsrSOs0j476WxFvrlnNp0vrKwx+gr548Tanc3nxYi8ZWu77NHcDaRnoOO9en6jdW8u43NrEx9doNYerW+l6jYNZNGIlPQrxXMsnhCLkjmq5TBR91n1X4du0vtIs7hWDK8Knj1wPeuO/aB8NDxJ8OL63VN0yruTA5r550zVvG3hto10bXFmt4/uQsm7A/E12Nh8dvENnGtr4l0VpYiMSSLgDH05r56tga0J80UePUwlSD0Oq/ZM8Ly6D4G866Q/aZ2BcsTmvYL6cWtjczScKiFifSuN+HnxH8Ha5arb6XdRWzgD902B/hUnxs8QjRfAN/cQuhaWNkUgjuK5ZupKdpI5+SV9Ucj8FvF58R+K9agMxcQzOqDdngGvXhk5ySa+Rv2RLmWz8cX0dwzM10rSDJ9TX1yfvEe9XOi6bsy7WlYjYZy3UDrzXyz+1v4m2a1aaShJWPqoPUn2r6lu5FhtZZG4VVJ/Svh/Vlm8e/tBJb7jJbrNtIY5HBrbD/ABG0JWPZ/wBnrwSv9lReJtYiMs8gzFHIM7Rxg817btAXACj2HaoNMsotP063s4UARIgoAGBxUWs6nZ6Pp8t7fzLFFGMsT2p1a0pSLjK+5Yl+ZfpWbrtla6pZSWd9bpLE67SGFcZofxf8J6rrA0uKYxO7YR2zg16A+2RQRhgRkH1FaRUos1irM+ZtZ0+4+H3i6SzikkOlXT8KSSFz2/WuS8f6W0kz3EK7g/IOM5r3n9oXR11LwLNPEgE9uTIrAYPA9a8X0/UVl8GpdXGHaGPnPJJr7HI8dypqXQ9DDtTVpM8svbGSMHch/KsaaMgnrXb3dw8wMt7ZSQwSn93JjisPU7FdvmQ4YE9R0r6nDYyFdb6mFbBqV+VnNOMNSZ9BU9zEysRioACK0k7njzg4OzQh6009acetJSRNhKYetPPWmN1qZMiwUUvakrN6DFT71Makyc0VDdyRaKSioAWjFJTh1FZTNIpFizi8yTGM1Fdx7HK4rS0KBpJmIV247VDqULLO2QR9RXJza2OhwvEzdvtTG61KwwcUxq23OOcbEVI1KelNqJMyb6Ebd6yrz7/41qyfdNZN5/rK+Xz/AOBGbIKKKK+LYgooopAFFFFABRRRQAUUUUAFFFFABRRRQAUUUUAFFFFABRRRQAUUUUAFFFFABRRRQAUUUUAFFFFABRRRQAUUUUAFFFFABRRRQAUUUUAFFFFABRRRQAUUUUAFFFFABRRRQAUUUUAFFFFABRRRQAUUUUAFFFFABRRRQAUUUUAFFFFABRRRQAUUUUAArQ0r/Wrn1rPq/p33hXqZU7VkVHc6uSaJoVVVAbvxUaVXi+6KsJX6TT2R7VLYlWpFqNalSuqL0OuCuSx1KlMj6VItXFnbTRZhOKmQ5aoY+1WYxWlzsgW7UZH41fhQgj0qpZryK0umKOZnRFXNDTLiSHpxV2eVpD5jE1lxfdFTRjJqos0XYtxPuOT0rV0yZoiGVu9ZCHHFX7F2qpRuXbQ7jRNdmgG3mtC+8RSyJgfNXF2dxIj4+9x0rc063M8bN90Y53V5lTDwUrsiEOrJfPed13E81b1G6XRtDm1F/vj5FH+01LaWnzrtZG/3W3VhfFAtdajomgxs22aWOR1/3ZK4sZWjTj7osTPkhdHWfBPwggtz4p1MedqF5+8QvzsB6160I/n6iqGj2q2FhDaxrtWNdq1k+PvGFh4S0o3E/wC8uJAVhh/vNXy9WTbufPym37x1I3cL6069tIb6zms7qMSwSrggjOOK8k8GfFa8n8Qw6X4j0wWIugDbNubkHpXsUTB1MsZ3AgEfSuSUDnm9T5J+JmmXHgfxiln83kCUS2z9hk/MK+qPA+pR6v4Ys79WDK0Qzg9wK8q/as0dLrwpb6gF/fQZ5qH9lHxE1xok2hXP+ttSMfiM02uaHoYSuenfFbw1L4r8H3OkwSmKSTG0g496xvgJ8P5/Afh97S5maWWVstuOcV6IpO4jtTby7tbGBri6miijQZYsR/WuNy7GTu3oN8QXaWOjXN1Jt2xRljmvk7ws8Wqa5rV3PCsltc3D9eh5rs/jD8UpPEMsnhfwyCbdjtnnGcY7+1cUpttH0uO0t3JIHzk9zXpYGnyRcpnbg6VneRej0I2M5n0HXJtNP9zcWX9TT7mbxfeDyLzxe4h6EhOo/Cue+3SSdG4pstzKV+9WtR027pHbKhSetjc0+HRNKkMzyNeXYPMjnPP41W1nW2nkwWwOwB4rm5ZJMnnNIjSMKylWlbligjG2yNQXDMBg5zVu2t3k+as6yhLHgZrrdEsTIFBGOKxcW+hU4SeqOcv7FjWf/Z56kV6PNpO7PGaqHRSAcCto4dvVnRHCO1zhBY8/drU0jT/3wbbwDXS/2M2fu5rS03SvLIytdEMOux0U8K+pd0OKNQoI7Vo32xk2jpii0tdo9KLqHcNtdlPDI6oYdI5q5slklJxnJpBpy4Nb8Vljll4plxDtzj0rspUFccqSMNbMRkVowxxiPdSMuBmjdtj216HsiXRRi6xGFkba1czfFgWw9dZqMW5q5y+tfmb5aKlBuNhVIpIxvOuN4+Y9PWtSxkY581Q/SqZtm8zlatRL5YG3pXj1aM6V+xwShfcuXGgWd9Is1rK9tcjkOhxz+FQa9H4u1Gxi0a+1Q3djE24HIzj0NO8yRMFWNU7rU7iF/vNgVjTVGTu46kewpyexd+Gd3DoPxd09ZCsMLRBAxOATmvsSCSGYBo3Vw39018S619j1VY5GcpOv3X6YNanhT4k+OPBeNt1/atipwY3YcL+HNcuYZfOr78DzcdgXfmgfR3xt14aB8P8AUbpXKyNEVXFfL37Mlu83xQN5NlpJG8wk+5rY+NPxUg8eWFhptnbS2z7wZl2nAz15qH4S3cOh/FCwikB2zhVB98VyUsDUpQcpI5VQmoXaPrg/cH+6a8J/ai1C4n/szQ0mMcVxLhtpxkcV7w5zGr9mAx+Vea/GrwK3ivS4rqwbbf2wyh964aXL7S7JpOPNdnlPxK0+x0zwRp6WaxreRyRhHUYYn617h4AkvJPBmlyXn+vMA3/WvHfDPw98WeItatJPFCiO0s2GRuzux7V77bwJa28dvCAI0UBQPSvTxk4SS5TStJTl7pgfEIL/AMIZqhkAI8huv0r4+tZJLjTG0u3Y7ri6KAA9q+qvjpqC6b8O7+TI3OjLz9DXzR8DtLbVvGdmzICkJWZqvAtxi2aRlZH0TYeBNJv/AAFZ6JqFsrN5Ay+BlWxXzp8QvBuo+BtSaGYGfTnbEb4zjmvr9Q0anHbgfSvEv2pNaji0WDRsDdKxyc8j1Nb4TFzo1lqdFBtanz9q1lC0Xnw4KsM8VztxGVau1tI3/spprWxkntExmTbx05rNvbeK6UtAoGO2K+5o4ynUSV9SquHjXi5Repyp60lW7q3aKTHpVVq6rniVIODsxp60UMKKl6mQ00lPoqJBYhPWin0Vlcmw2igfeqYx/LWY1G5Ev3h9al289Kkhg3kAdTVqDT5GkHzdDUSkaJWOi8DzpbXLl49429Kq+L7iGe7+WMIK6rwlozGMNuHzDFVvEvh1mmLBk/OvKnUftbWOmOx5rLjccVEa1tU0t7aTBZSPY1kzLtOK74S0OWqQt1ppp1NNRJnK0Ry/cNZF3/rK2Jf9W1Y91/rDXzGf/wANGbIaKKK+MEFFFFIAooooAKKKKACiiigAooooAKKKKACiiigAooooAKKKKACiiigAooooAKKKKACiiigAooooAKKKKACiiigAooooAKKKKACiiigAooooAKKKKACiiigAooooAKKKKACiiigAooooAKKKKACiiigAooooAKKKKACiiigAooooAKKKKACiiigAq/pv3xVCr+m/fr08q/joqG6OhT7oqZKhj+4PpUyV+lU1ZI9qlsSp1qZahWpY66FsdlMmSpl6VClSrVx0O6mWYu1XoE61SQd6swM2PTmtEdcDd0SGGS5jjmZQpI610niOwsIY0NrIGb1FcTDIwcGtVJiUX5sUzoiWoflUDOalT71V4249asQqGxz1NVHa5aLcC7nFadvH/DVP7MUAZJB09a19DgeWRdwyAefen7WNrmmpr6LppZPMkGEAzu9AKr3V7e+JdVbwz4bLIvH2i6/u+tJ8RtTu9N0G30+xzAl4fLlm/wCea4Gfzr034c+HNN0HQI1sVR3mUPLN/eJGa+ZzDFycuVHnYmu4vlTPLUg1X4deLYtN1S8lu9Pu8lJW7HGB+pqxrG4fFzRGP3Hjbb/30tem/EbwvD4m0CSFsfaIhvib3HNeHXesTJeaVLeZXUdJmjt5QeM7m3Zrx5VpS91nFVxM+XlZ9UdWrxX9oiFofEuhahOjNZJNHuB6A817BpVyt9YxX0bblkXdVXxZ4fsfFGiSabqC5352sP4T7Vxzvexy9bnhnxYuLa6g0Ka3KG589fK2em3ivonw2zNoVkZPvfZ03Z65xXmHhT4O22na1FqGo6hNerbkeRC5BCYPFeuW8YjjSJMBVGAAOgqZtGdTVnnH7Skip8On3NzuUD8xXj3w2vv+EV+ImnXRk22t+pDnOAOMV6B+1LqUMlhp2hxybrmaQ5TNcBqGn2N9pdvaXMxieIACRTyK3w1Hng0zajhHVie6+Pfiz4f8MxeTav8Abr5wNqRcjPbJrxHxNrXirxlI11rl+1lppORaxt1+tUrWx0fS180P9ouP+erHmszV9RkmJGeB0FKGFjT63NqeBVPcWa+stLj+z2MKooHXuazBftcSmqcuZG5qeygywxRN3dkdTh5GpaxtIRxmtiHT2ZB8tP0WzLFc+ldlpumBohlapUdDWFK5xraO7dFp8Ghvu5WvRI9IXb9yrUGkqAPkq40rM0jS944vSdDZf4K7HQ9L8vG5McVpQ6eq/wANadrCqDOMVq6aRt7NWMySyUHpim/ZI/etS4Xniq7cGuqEVY64WaKTWq44AP1piwBW6Yq8y5FMZa3ikuhrchHGRQOtKyrjkVC33jWsUgTJJSNhqhc9/pU8vSqk9b042FJFRqil+7Ur1C1dkXchoqXPzVRSBHch1q5P96quSO1dCRlNGbd28YmPl+lV2TaDWlJGN24rk1Unzmm8PGotTklApv8AcOaz57czrtC8ZrQkbnkc1Lptt5zjPdu9c08BCGqRn7PzOd1/TZbeBWCkDbniuZtr+e3lOMkEdDXsnivTh/ZacD7leQ6ra+XMeO1bYbDqSuKcXYkOrQNcI/kqHAHNWLmSSaK31axYCeybeQDjPNc5INrd+tauh3axThJFDo/BDdK87HYabTSPPqSdnHufY/wo8XweL/B1reqyidECTLnnIFdVkAc4/Gvj3wjquueB9V/tfRGNxYyNumtwc4HsK+iPCfxW8K+IbePzLtLK4Iw8czBCDXx2JwUqMr9DxXCdN7Halhk4x+FRtyM5Ax61n3PiDQLdDLLrVkEA4JmFeXfED4tbkn0fwvG9zcSAr568oPcEVnShKo1FK5rSvUlscZ+0x4rF/exeH7STckYDy7fQHH9aX9lfRub3VGjPyuY1J9M1wfiazm0+xe5vZPP1O9bZknPJr6N+Dehrofga1LLh54xIw9z1r0akHQjZm8k4ux1NyQiMzEKqhssfevlbxxZ33xI+LP8AZ9tuNnEwV3XoMEivpPxitxc6NcW9luErr2rK8BeELLwvphWNEN3Md8rnrzg1yp80ro2g7Id4a8J6XofhoaHHbLJHsxJn+LPevn/4xeCofCWoDUNPkBtp3/1X931r6g+Xc27oRzXy5+0H4kfUvGiaRasZBbPtCA9WPSvTweIcKqbZpCTUtDhb21E8YkAwSM4rm7uFkcr6GvVpfht4ktfDX9thWZtu54u4H0rjZoVuo23RGOUHDKR3r7CONhKKDGqFRbHJFcHBpK27zSpI1aTGQKxZPvmtI1VI8ZwsMak7UrUw1blcyegUUUVlcLDakLtio6KT0EtCVJNvSpIrqRW69aq0vSsHqXc7fwrrkkOV3YwKi8R67JJOwEmciuZ092B4PFNvGy555rl9kubmN4y0EubqWUfM1UnOT709utRnrW60Ry1XdkZpDTmptRIwYyX/AFbVj3X+sNa8v3DWRdffr5fiB/u0ZMhooor41iCiiikAUUUUAFFFFABRRRQAUUUUAFFFFABRRRQAUUUUAFFFFABRRRQAUUUUAFFFFABRRRQAUUUUAFFFFABRRRQAUUUUAFFFFABRRRQAUUUUAFFFFABRRRQAUUUUAFFFFABRRRQAUUUUAFFFFABRRRQAUUUUAFFFFABRRRQAUUUUAFFFFABRRRQAVf0z79UK0NK/1or08q/joqG6Ogj+4KmSok+7Ugr9Lhsj2qexMtSx1ElSpW62OumTJUq9KijqVK0UdDupstxfdqeOl0y3SedVdwq45yas3dtHbzbI3DjHUGq2OuLGp1FXoTyKpQ/eq5GfmFM1iX4m4qzBuxxVSEkjGK3tFs2uZkXbwTg05Plhc3Rp6NZSXUiqykAc5I4xVm61q4h1JtL8O2QvLpFBkwu4L+IqrqV/Lc3f/CN6Gu68YBZZF6IDXqfw/wDCVp4X01QVE144BlmYZJJ7V87Vxk1JqxxzxUoysecX2vx6rps+h+JdPexuWAWOWQYQH8fpXT/AzxUs9vN4dv7uN7m2OYjn74J4/Su61rQdH1qB4L+zifcMCQLyD615tP8ACW40HxJb674fvWyH+dGbqK8mvVlOWx5mJU5Sue0Rrufaf1rxH9ovwhJCw8TaXH1P79FHVvWvZ7NpHhj8wEMAM49afrFhHqmkT6fcKGWVdoyM4PrXM9HcdSPMjzf9nbxtb6voi6JeS+Ve22FQMfvKO/0r2AYjO1u3rXyXd6JP4Z8ZSaas0lldQsz2s2dqyIDjaT9a9K0H4wahpcK2viXTJndBt8yMYDCj2cqjvExjTcke4D5RuJ+90qvrmr2Oh6XPqGoSrFDCN3zMBnj3ryi9+Oeli3I0/S7maXB2rjOD2rzrWtY17xvem61q4NrZRtxACRuH0qY4SpL4tDRYaUnch1TUbrxh4zufEl/lbSIkW6sMdOAfyrN1W8Z7k+X90cVa1W+gt4ltLVQsaDt3rGVjJJnaefau1tU4cqPRpXhDlRYj8yYZalazkfgKfyrX0ixaYABTz7V1On6BI4U+WfyrC7e5tFt7nARaVMw+4fyrY0vRn4yhPtivRrLws7gHy/0rZsvC5TDFM8elOKitR+6tzltG0khF/dnp6V1dja+Wg4xWrBpPlqAF/SpTYuua1VSJcKtNaXIIFGD0NWAgx0AojiK8EVLtxVppmkmt0RKnzVOOlIFpxX5aJMhyuVZagYZqxKvFQkcVpCR0U2R4prVK3SoXNbo2WpE9VpOpqw5qvJ1reBVrEMrCqcvJqzN1qs1dMEDK8vSmdqe/Woj1raLJaKd0R6iqxqe6HzVAyt6GuqDsZy1I9p9DVe6RiDgVd2t61BcxtjjNbwqanNJGLLvBOccVpaAA0yE/3hVWa3cvWx4bs2aZeM8itMTUSpPUmxv+KbdW0tcDtXjWuw/6SwwO9e86/altMCqpJxXjXiW0ljvG+Q4z6VxZTU5m1ch7WONuLc8fLTYoyrDt71sPCxbG2mta5HpXs8kXdM87EQ0N7wbc+WwjlIYHqCeMV20fhPw7qkaytGYJTzmIgV59pEDLKm2vTdDwLZd3p618dnlFR2PDxGJdKWpm6n4R8P2aAz6hdSKP4Xfiqq3mj2NsY7CFEIGN3c1P4rc+Wzc4+tcLJcEzbTnFeXlai5t2O/AV4VJXsPYSeIPH2m6au2RVmV29AMivq62jW3so7ZBxGgXivm34B2Ud/wCO7i9cgtEh2g9TzX0orFlya5sdUcqrTHXmpVGQutRYHqDzVbxPqtnoukyX15MkaL0DHrVHwrqY1qz+2RjEbj5eMZFc8I6lp6DPGurwaH4dvL6SRVYIQMnGOK8Q+CXgU+INduPG2vIzRs5ZEkXvng1678R7axl0to9SciEHLJ/eArzq78Tal4ldfCngm3+zJwjtGO3rxVt2lc56k2nc3/H/AMRrDRo5NL0yFbq5YFQo5FeD6k11JfNdXFkbdpiWxjH6V9N+BfAHhXwr9nHiC4ju9YnPPmENzTv2h/COkL4YW+gt4reWPoEUDNOljX7TluYuvd2Z8s3cRa1K4OSPSuO1C3kiuCNrcn0r0J4y0IwBnOKqavpdza263c1qWt2437en419ThazLhRc2efNGw7EVGQRXS3lpG0ZkiwVx1rDuYtpr1VUvsRWwkoalTBpKkqM0N2OKwmD6UUrNxikqXK4rCU5B2PFMzQCc1AXLUJWI5DZqKZ9zE0zNI3ShpFczSGsaZ3pzdKbWZg9dRrUlONIazkyGiKb7lY91/rK15/uGsi6+9XzHEGsEjOSIaKQUtfGkhRRRSAKKKKACiiigAooooAKKKKACiiigAooooAKKKKACiiigAooooAKKKKACiiigAooooAKKKKACiiigAooooAKKKKACiiigAooooAKKKKACiiigAooooAKKKKACiiigAooooAKKKKACiiigAooooAKKKKACiiigAooooAKKKKACiiigAooooAK0NL/1grPq/pv3hXqZSv36KjudDH92pVqKL7oqVa/TILRHsU3oSpUq1ElSrW8UdkGTRVMtQx1MuK1SsdtJlqGQqcjNWUkZupJqrCODVmKrSOxMsR9auw/eqnH1q7bD1p2NYsuQnBBrf8PXDRXSsxyg6Aetc/H+laNjJtZcZzmoqK8WjojZm7Go8J+MrfxJEwktLpgk2edte7afcR3VpFdRSbo5FDA/WvGUij1nQJrCQZJQ7Cf4W7Vt/BjxHOom8Naodt1asPL3Hqp4FfL4mkoNnl4hWmerL+VTJzgBSSKqqeBjkdjWF488STeF9Nj1IW7TQqf3mOwrhnpqRJ9Tr42GeBirEY+XdmuN8IePPDviKFGtbyNZm6oxxz6c11oyE3hhtxnrxiuR3ZCkcP8AGvwhFrmgnUbVQNQtfnWQDkgDOPxryfS9V/tHRw1xGjzQjy5MjnI613vxe+In2eM+G9BKzX042yOvIQdP5V5hb28Oj6SYnnDXEnzyn/arswsXHc0w7s9URXmsW0O9YraNG+lZU+uTOhRSV78VXuQJmZqjg095M7QSa66jbOucr7BHcSTSbmJPPWug0a0kmKgKeT1xUGjaLM7jKHrXpXhLw8xdMpXl1Z2Zyupymh4S0B5EjJXP4V6Vonh0Ki7k7dMVa8MaSsMK/KOldbbW4jHArgqYjsc1TF2Whm2ujwxqBsFW002If8s8+2K0kTPap0jG78K5Z15HnTxU31MkabFniOobrTIyvEeK39tRyICKhVpX3M1iZXOHudOMbk7Tiq8lqVXOCa6+8gU9VrKuYVxjFejRrux61HFya1ObYbTipUjdkyo4q1LDulGBVyO32xV0uudKrswJ0IPNVWGOK172HBzjtWXOMZrspSuejRndELkYqvJTySTzUcnWuuJ2wIZDyfSoJORUstV3NdMEWRSVXapZWqsXOTXTEBWQk9KabeRjlUJFJ55U8ipoLx84yMU7PoKxVns5mb/Vn8qj+wT/ANw/lV6fUJUk6rtqL+1m9V/KqU6nYyZXTTJmP3T+VWRoczgYyfwp9trJB+4DzWta6xuTIXpXPWr1IaswkjDbw5Ln5lI98VueHNF+zEFlzzUg1qJiVfaK09Nv4ZgAjLXBLGzqxaMmyxeWiy25XHavOfFWgSPKWjhLfQV6dcSrHAXJGMcVxOveI47dyvyYrTLqlWM/cRne6POv+EdujIS1s4GfSop/Dt6smVt5Nv0roLnxmVJ8tFIz1xVObxnM38KgfSvfVXEN2sclYrado91E6mSFgAe9dBbJPG5VU4xwKwz4rmlwuF6+lWrLVbm4uVBxj2rnxeFlWjeZ83mUElcd4qt7t7UeXFuOOcVwd1a3EbBmj+bPSvZItPe8gycnI44rlvEuhyw5Yrgc44rgwlGnB2ODB4vkmeb2NxqXh3V11jR5GSYHc0YPDDvX0B4E+KWh65ohuNRnjs7yFMyo5xnFfPniCSa0k+Xkg8/SseNYbs7lkeFj94KcZp43J1UXPHc+mpxjWXMtztfGvjC9+IfxAt9E093GmLNtwDgNX0fo9vFoui29vGB5cMX9BxXzh8AbbSx45f7Y6xSADyQx6nNfSuo/6mSNfmjx8reua+fnRdH3ZESi1ofPvxT8WXWp+IbiK3kPkRcbQa9V+B+lWmgeBLrxHNCkdyyFlZxzXjfjWzjg8W3CoOGOa1dU8Uavd+GY9GglMFsg5296iWHc1ocdS5b8NS6t4v8AiX9qmuJvLS53A5OAox/hXc/tDeKIr5hoFnNkxj95tOcEVJ8FRpOi+GrzUbqRBLtYAnqSQeleYai39p+Lr+9/eKkkjFd/cVhSo2rarYxUdTnWh+THHYk16B4NtbXWNElsLpVdNpAJHQ1xupCG1MrswwB3rufhVZSS2El20m2Mn5RXuxqcqPRozseR+OvDdx4b1VkZP9DmOVNcnrFp8gdF+U9DX0t8TPDkWu+HJlA/fRqWQgc184wB2Sa1myTCSOfavSwOKjKXKzta9pGzOZmXaxquTWhfx7ZGqgBXfKR4Vem4ysNpDTmptZ3OYSgUUVV0IWg9KQUtTcBCCRxTCCKnt2USfP0pboxlv3Y49aNCWisaaelK1NY8VhMhjJvuVj3P3q2Jfumse5+8a+Zz96IxkQ0Ugpa+OJCiiikAUUUUAFFFFABRRRQAUUUUAFFFFABRRRQAUUUUAFFFFABRRRQAUUUUAFFFFABRRRQAUUUUAFFFFABRRRQAUUUUAFFFFABRRRQAUUUUAFFFFABRRRQAUUUUAFFFFABRRRQAUUUUAFFFFABRRRQAUUUUAFFFFABRRRQAUUUUAFFFFABRRRQAVf0s/vAKoVe0r/XCvTyp/wC0RHHdHQxsNtTIarR9KnXpX6dDZHrU5PQnUipVqBOtTJ1rogdkGTJUyVChqZK1S1O6k9CzAatR4zVOPrVqHrzWq0OqLuXIj8wq3FyRiqUVW4TzTNosuR5wR3q3A+CKqR5JzVmMYwaTV9DaLN3RtRmt5gVY4Har3iGHybq38WWDlLi3x5ir/EB0zWBavtbO2ui0e5jkt5LWZQ0cq7SD2rzMZhVJXJqQUj2PwhrFrr2iQ39qwYMArAf3sc1d1fTbfVdPmsLlA8TqV2n+deL/AA01ibwl4vk0O5Ymxu2zCT0DNz1r3NGBIZTlSuQfUV8vVVnZnBUVnY+XNa8Pt4T8TzaXN5lu0jlraZTxjv0roI/G3jHTdPk0oXIuUYbRJ3ArZ/aD1LSbmO2srfbLqkbj515K5PPP0rzfVNQe1so1DnzNvzknvV0aUUryFCnY1bCSHTUe6mYz3kv35Cc1mX18biUsW49KwVvZpWyxP51JE7Me9atq3KjZR7G5p6eY4U9zXaeHtHE0ijb+lct4di3SqWHpXtPgTT0kEb49O1aOLjG50xhoWPD/AIRDIreX+ld1omgx2+PkrV0i3VYgAB0rWihAGa8DEzvI8bFTtKwWcaxLhRWjG2RVQLjpVmHpXnz1POnNMtR1KvWoouDUornkjlkx1MPenGmkikSVrlcjmsTUcxruHSt+Zd1ZOrQ7oT9K66EtUj0MNOzRzxmXfuJxWhDMnlfern7stHIecDNOhuiEI3V6qo8x7aoc0U0XL64jOcHNY1zKuTSzyszHmqczc13Uadj0sPRshHZcZzVeRxk802SSoGeu+NM7Yqw6RuarStTneoHauiESiOXNQ4Oalds9KYh+bmtr6EsjljbbnFMi4bmr0qjys1XjMO75m5+lClZXJcmilfxyBwcHbVE8n5iR+FdHetb4VWYflWXPPaR9gRTh7zRlzFGBS0u1WOD68VpkeTZMA58zBOKxvEd4y28cmmxkuOSMVQg8UJKFt5oXScYDEjivguKc2nh5ezizJsvWGotN5yMOQSD7VqeH76TziATway7e1jtYWvWxskOTWho8lqZkMbAZ6jFdPC2IniacuZGbR12v30kWkrjqVrx3xPfTNIQc55716l4umjXS4gG/hrx3xBIrSsa+/wAjw6lJuxi9EY01w+3gmq73TL1Jps7hR71UdsmvqHQiuhyVLs0be8YyL1616D4KjjnnjMleY2bbZlz616N4TuEXYdwBFeZj6LcHY+ezGMpRPobwtpdrJZp0PHpVHxvodqbJztyQKg8Fa1Etsqs46VD468QwLbSKr5yDX53GnXWKPnoQnGWx84/Em1SKaULxjNeZwXTW8x+Y8GvQfiHqX2i4l/HHNeY3BbexNfbU+ZQ1PpsDUlBXOlS/Mhiu7OQw3MJyrDjJr2rwB8X7aLQWtvE0wgkRcK+N24ge2a+cILh4+h4z0rYs5LW4XbMo/EZGa8rF4ONZ8zPR5lPU9LvdZHiLX59QjjxAP9W2R8w9anuCiWm3gNmub8LSeVatGoAA6VsZ80jryea8yrSVGOpzTgeo/BvQ7XVo5LzVrgLY25yYy2ATXNfE2+0WDxYJdMmQW4+XCcD0rkNZ8Q3/AIdsntI7h0SQZK880/4P+G5fG2vG91JyLO3bIT17181isbGjU5rkRpu50Y8EXHiLTpbn5owVzGP7xp3wZv7y1ub/AMO6gNrW7HYCew969fjmis5EgtofLhjAUD2xXhHxya60DWv7R0tjCbsBJGX1rty3FrEysehTpJbnc+LvHej6BC0RYTTMCNoOccV8+X94LvVLnUAoiSRjhfxqle3RnBurpzJIfmyT61jXmpFgVU4Fe3H2eGnzX1LqTVMTUZleRipzWfupHl3d6buFdkMXzni4iXNK46img06uqE7nLYSiiincVgpM0HpTTSuSOLCk3U00Cp5mK4jU0089KjPWk9TNjJvumse5Pz1sS/cNY1x/rDXy3EErRTMpMiFLRRXyBIUUUUAFFFFABRRRQAUUUUAFFFFABRRRQAUUUUAFFFFABRRRQAUUUUAFFFFABRRRQAUUUUAFFFFABRRRQAUUUUAFFFFABRRRQAUUUUAFFFFABRRRQAUUUUAFFFFABRRRQAUUUUAFFFFABRRRQAUUUUAFFFFABRRRQAUUUUAFFFFABRRRQAUUUUAFXtL/ANcKo1e0z/WCvTyr+Ohrc3o+RU69Kgh6VOtfp1PZHq09iVOtSqahSpUrpidUGTJU8dQLU8fAzWyR2U2WI+tWY2GRVVGBFWYRzWy2OuEi5HVqE81Wi4UZqxEatG8WjSsR5j4q1NHtbrxVCBin3etXIXLMN1KxumiWPIAPOKvWcjKw2nnNV22eWB3pYmw/FZ1I3VjRO5s+ILNtR0IXEZ23driSJgeSfT8q1IfirL/wicWm28bPqwXyiMdB0zmsm1vHgT5gShGCDVGWTTbd5LmC2VLg9Xr53E4O9S9jlqU4t3M2VYrHzNQ1JzNeSnLFucVyGq3X2yfd/D6Ve1+6lubl9zErWbb2zMNxHFcdWl0ElYlsYgw71tWNmGI4pukWqsQuM5rqLPTsbTtrow2F5ty6UCbRbbbKm0V7B4IYxxoG68V57pNnyvAGMZzXd6DIInQA4rpxWGtE6+WyPVdGdZFGM5raVcLXM+HZwVU+1dAbgbcZr4nExaqWPnMVBuehN8oPJpfOVRndWVd3aopO6sm41cKeGrOOHlLoRHCSktjro7pAc7qsxXUbd+K4D+2yTitLT9W34HvVVMFJK7JqYBpbHYtIpAwTQrZzWbBc+YBVuNuT9K4pU7HBKlyk7ciqN+u6Ij2qzu61XufumnBNNF0laSOH1pArc8c1mKxGcdK2PEq85FYG5ga+lw2sD7DCa00Ssc1XnPb2qZear3ysD1HSuuG9jrjLWxSlb0qB2p8rY4qAnIruitDZAzVFLnFDtzUka+YMHGK1WwyqWpkbfvefWprpNmcVXhOXBo6ESLlzu+z8Vkqx83Ga17n/AI9zWfBas8oZRTi0oMybE1IqEViaw7iZBJjbxW/rFtIsK5FcneLKJemK6MN75i5M0tPvFXUolVV2ngq3Suv1nRtGltEla1iWZgCSorze5W4Lwm1Ul89a7az+13Glj7QcOE9a/KeMaP8AtliGzl/FOoIirYw8Kpqrot2yTxn8Kp+II9l67MTnNV9KmKzrn1r7/hXLqdLB86WrJbO58YX3/Eqi9dteTarMWkPua9C8VyeZpsTZ/hrzW/PzH1zX2WUUlCN0RNaGbcOxbAqIt/epZc76hZs5Fey2ccmTJcAMMdq3tF1JoXG5uK5TndViKRo8ZYVy1IqS1PNxEE0er6T4qe2j4lPSsrxD4pluC26XIPvXASakyjAb9azrvUWcHk5rzZYOHNzWPL9gm9SbxFfedKxDZ61zspz1qaWRpGy1VnxmpnBROqK5VoMHBqzBNsINVaVTzXFJGlObizsdJ1JUC/MRxzxXc+BLJ/EmpJDb3KoIjuZWOM45NeRWNzscbuldJourXmk3kWoafKUdT8wB6j/9VePmWHlUpvlO6CU0eq/Hjw3bP4Vg1e2GGjAVuMdTxV/9ny8trXQ/K5V5OSwqSXWIPG3wu1C3UqLqBgSvsAT/ACrmfA2t6Pongtrp7uITKn3S3zZr8ozWE4VXGRSikz3Od4ZLcyxuCRwfXNeG/tB3scpsrQNmQsG+gxXXfB7VZtT0bU9evpiLdGPlqTxivG/iprK6r4ka6U4iib5QPSu7IKklK7NnNHE6y/lxiPPIHNYDsc1e1W5M0pbtWecmvpp1nUmeXiZ3FBqQCo0FTKtelhrnC1cADT80lFepB2IsFFFFaXIEPSmkHFPpG6UrhYZiilpDRciwhptO6000JkSRFL901j3H+sNbEv3TWPcf6w18txD8CMGR0UUV8kIKKKKACiiigAooooAKKKKACiiigAooooAKKKKACiiigAooooAKKKKACiiigAooooAKKKKACiiigAooooAKKKKACiiigAooooAKKKKACiiigAooooAKKKKACiiigAooooAKKKKACiiigAooooAKKKKACiiigAooooAKKKKACiiigAooooAKKKKAAVd00/OKpVd03/WCvUyr+OgW5vwn5RUymq8P3KnWv02nsj06bdieJWYZVSamiQswXio7eVkBXjmnqzBi2a6YnXBmiLRfLB3rnvTNuCFqFJH/AL1WYeetdEVodkCRI8irUAxSRKKt2sJkkCqMk1V7HREeowAPapYlqzdWctuql06ioY+DVqWhunYsR8mrKHbiq0RCnmrAYHmqNoyuWlcnHSpoj82aqpViI0M2UrFwyMyBf51WngeVHC5z9KmXtW/ocVvJGfOxXPWp6Caued3Vkd53KSe9Nt7eQfLtG2ut1mziFy3ldKz4bUBuhrgng03cXKiTRLRVYHFdVbRqFFZen25QdK1YW4x71UJU6O7NIaGppsfzjJ7it6INE6tnisbSBmQA+orbu/3ahu1Z16qlsdPMdl4b1Aqi5bitybVgsZyccV5tYX/kkYY/Srl5qrSIFBrwqmBVSfMkcssPGTu0bupawSCA1Yc16zvneazXldjzTN1ddLBKJ10aEUtjVjuWyMtW3ol1+8XnPNcmjc962fD5PnjnvWeLoJQYq9ONmeoaXJuQGtVKw9HP7oVtRdK+Rrq0mfJYqNpuxJmq13JtXnNSu2KqXpzGazgtTKnHVHL+IpFPY1zgbLnr1rb8Q555FYS/f+tfSYRWgfV4TSGhfs4956Z5qPVbfa3pxVvTVOevvRq45H0oU2qgvaPnOauFwcVX421dugN1UJs84PFerT1R2RkMlZcCm+dtXioZm4qF3wK6YwuVzMnklz1pLcrvH1qk8hp9k2ZR161U6KURSZuTRL9m3HpVW1urWJwCW4+laEyE6aa5K5Y+dtrloR9o3FmR0WuX1t9nQ881yV3LDJJniptdnxaoPSuZkuJPOIZgB6mvRoYd04cyOacrHVaFGtxqSRLtAB5rt7yw8q2yinAXk4rx7w/4r0vStc/066RQv+1Wr8QvjRYWekGLSVEjOMbga/LuIoOtjdThni1cp+JWiN4/IJyayrR0Ewwe9Yeia2+uWMl3LxIxJqzA5WVee9frOQUEsCkuxtTq8x1PiOdWsY1UngVwV9IFJJ9a6jW5D9jTr0rjL1t3BPevYwsXBWRUpMrSyLuqtIw5p8i45qEgmu6WhyzegzLDuMVHJIfWklLA4qvMSRXPI8+rLUJHbnBFVZSR3HPpSnuaifnBrnnd6nK9wJwtQP1qQ9KjfrXPONyZMZkDrRuFI3Wm1zSgZ87Hhue9XrO8aMhf4e9ZwpwNc1SKtY3o1Gj074d+IorG8kswVSO6jZH+pGBXOv4B1bVPFstla7xZySbgwzgDiuWiuGhuopFYjawNfU3wzNvqGi2skYAnKjLDrX5jxPQ5at4no05KS1MjxQbfwR8Nl0mJ9jbRv7EnFfNupap9oklxnDHrX0H+1FbfZdAhYNuZutfMoFeflCkjGtO2xJI240ym5pyDNfTUoa3POnPmJYlqUYFEZxRXs0adhWG4opaSupaGQUUUUXJsFITxQelIaskSkNLSGkyWJnFNY0ppr9KV2Q9iOT7prHuP9aa13+7WRc/6418xxA/cic7I6KKK+TEFFFFABRRRQAUUUUAFFFFABRRRQAUUUUAFFFFABRRRQAUUUUAFFFFABRRRQAUUUUAFFFFABRRRQAUUUUAFFFFABRRRQAUUUUAFFFFABRRRQAUUUUAFFFFABRRRQAUUUUAFFFFABRRRQAUUUUAFFFFABRRRQAUUUUAFFFFABRRRQAUUUUAFFFFABV3Tf9ZVIdau6dxLXqZT/HiC3NyE/LU6mq8PSp1zX6bT2PRpvQnjBNTotNgA25qSM4NdMTrgSLxgVZizxTYIvMYY5rZs9MeUBtprdSSR2QehTRnB+UcVo6bI0cytnBq4ujtjhami0t1wMc1DmmbKTJtUvnmVASCABVAMN2amv7WSHG7gVV79K2hZo1jJllWyasRnIqnGcVahbit0kaxbLSc81YiGMVUQ9qsRtVcqN02XIjirsFwyjC8VlqxzViEniqcFLcvmL5BeNn70irGvJFRQk56nHpVHXtTjtIwu4BjXl5pXjhaHNczlVsdFZKZMbe9dBpWg3V0wCL+OK5rwvdRyQxFmAJr0nSdUito12EA1+L5lxHiPae7LQ2hK+xc0zwfcQRLK5DEc4zVXxDGYl8kxFSO/rXQ2XibdD8wU1mazfW94xZiFPtV5bxJNu05DhKTlqc3GwRRlhn6UGTJxuqtqBUTfK2Rmo4n+av1bBSjVoxmjriaicDJ5pjP6VEk2VxSbs/jW3KzeEizC7MwxXU+G4NzKxXvXM6bC0k4Aya77QLPy0Vv6V5OY1Eo2TOTE1NGdTpq7YxWlEeetULXhMVaDYr5CqryufM1rykWHYYFUb6ZRGeKmduOtZWqOfLbFOlTvJBRpXZzfiC4UhgB+tYKSgMMmrOsSFnb5u9ZDO3XOK+ow1K0T6WgrRR02n3Kr3pmsXYIznHGKw7e6dT96o9Qunb8qf1X3rj9mua4XE24/eqjNMyscHIoMm4c9aryndzXo0qRqhsspYZqCR8iiRscVA7V2QgO4obmrumYM4+tZw61qaKu64UYpVlaDHc6K8+XTT9K4m/bE+eld9fRk6cQB2rgdZjYPk8VwYGzkzKUrGfrEwaNeaxHAZWJUsAD0rTvV3xjB6VSXZHC5ZscGvZrPkotI4q8tDw3xbb3V54glSEt978q7TSPBat4d867kDYGTmsbd52p310uAEOc1oeG/Fy3ltc6bO24kFRg4xxX5bjFzYlykfJYiu41LXNHw5Fb2tvJFByobHFasA3TKV5OelYHgcpHLewySbnyWVTXUabcRwz7njJGa/U8irRlg9D2sDVui3roxZru7LXGXe0twMc11nia7E8a7AQMVx11u2k4r18Kz0JtEQ2lsE1aVLWGIu7Bj6CsxtwNMlYsecgfWu2o1a5y1GNu3SVz5alQD3qmylqmkXI+XP51Ys9PklTeR8teHis2w9D4mefO9zLZNp5OaimGOe1dPHpMc0B7MPWsa90+aIEbeleZHiLCylypmMoy3Mkmo2NSyqy9eDUDGvUp14VY3iznk2IWpM0hoqZbGdwxS9KBSkVzTjc1joI0TSJkdPX0r6A+CXibSdO0yKC6vEEigAgnFeCLNst2THODWfo0lxJqR2tJ7gGvguJ6N5If1iUOp9G/tB+JvD2qaStrHcLJLjjDZxXza6rubaeM8Va1iG4luvneRyPU1UWN1O0jpXlZRS1sEq7kN8v3p8cZzinheKmt8K+4jPtX1UKCISGmNkGSDRV6+uIZEARcGqNdijYobSUtJVGUtAoooqrEiHpSUp6UlMkSkNLRQSxhpr9KeaY1TLRESIpPu1kXH+sJrXl+7WRcffr5nPrOKRhIjooor5NkhRRRSAKKKKACiiigAooooAKKKKACiiigAooooAKKKKACiiigAooooAKKKKACiiigAooooAKKKKACiiigAooooAKKKKACiiigAooooAKKKKACiiigAooooAKKKKACiiigAooooAKKKKACiiigAooooAKKKKACiiigAooooAKKKKACiiigAooooABV/Tf8AWBqoVe037wr1Mp/3iI1ubcZ7VZWQbdu38aqRnP5VKtfplOWh3U3oWo2xVqBS5wKox9RWvpa7pV9666ep2UjovDukSXDKVU8+1en+HvCMskKF4yc+1QfDbTEmMZaMdq948O6RELZPkHSvLzHFOidsdjzJPBeVB8r9KbL4M24xH+OK9tGmxBcbBUM2lxsOFFeRHNtTRHzx4m8NjySpj5ArirvSWg4Ix+FfS3iXw8j27sqZOK8p8UaMYl5XBr3MFj1UsrmsTy102SbalhHAq3rlt5LAj1qjE2AO9e5CV0ac1i0vBqxEaqxtmrEY962TVjWMyyi5NWIlYDkVDbfeFXWYMu0LirbsrhzAGVE3E15/4muZLrWBHn5QcV2mrt5Npu3V57fXKNqIboS1fl/F2Yzf7uLOWpM7fw5JKskQ3EAV6FYTsQozmuB0VP3UcgHbNdfpMmWUV+VYh33O/D/Cdlp7ExVXv9+44zgUyxuo44/m61iap4qt/wC0jp6RsZPasqUOV3OhaM0LgLsHzfN6VXjLA89a4w65fSeJBbkMEZsAGu4jhchWbIr9r4WxPtcMoyex0XHpIQKsW6NI469ar+W24detdBoNiZXHHFe9iKqhETlZGv4e00M6s2fWu7sLYKgHSs3RbJY1HWt+JNqjAr5DGV3OT1PKxNYlRdo608nApjHAqOSTArzrXZ51rsJ7jaPp71zWvaqqAqoz+NXdVutin5sVwusXpeduRXq4PCqTTaPRw1JX1HXdyHYswxms+WQHpxVWW4ZifmqLzufWvpKVC0T1YaI0YqZddce1R28428+tLNMg5p8rTKIDuFNCt/dNTLcRZ+YVZgurYHlQaqU2ugXsUDbsx+5SmxkI+4a2ory1/uLVpLqz/wBmsXiZroLmObj0+Rj9zHNb+h6Q0biRiefarUVxZswAUda1bKRGwBwO1cmIxVRxsTOTsSy2W6Dbn9K43WtFM0jLyPwr0EEeXz0xWFqN1bwytuUVx4SvUjLQ5lJvc841LSXtk65/CuT1+OSO0nkVWwi5r1nUL6xkQ7kQ4rmPE0mnnRb1Y4gzlDivUqYis4NGGI+E8G0vTbi70u7aLkybsn86w/CPh6SLXmUsS5PNdX8OvEUMc15YXMIU7mwD9awvEWuLpPiZZYlCKzc47DNfC4ibdWXMfF4v+Ia0Fv8A2b4r+fgsBx611BZWfjPWuVvtQj1DWrC7H3WAyRXfwaerbdg3dD+Ffe8OVo/V7XPSwFbl0KlzbefEu0HgdKxbuxZEJK16XpehSSoF2YyPSpbnwlI0DZj/AEr21mFOm0rntKqmtTxi4hwxG2qMyfPivRtU8MyRM37sg/SuO13T5LUl2WujEZhTVBzuYVKnYxHQDpTba6vBdLBBC8ik8gVl32piCbB5HpXpfwZu9Pvr3y5IVLg9SK/Fc9zJ1puzMqUnJ2JbLwpquqWnmW0ZhbbnBrlvEGi69p0zrPG7KM5IFfU+mQQmMbIwCPaq2v6NZ3ttIs0KEkHnFfLRxjp1FJM9CWGjKOx8YXFwXmaOQbWHaoypwDXS/Fzw+dG8QPLChWJ27VziyI0QwRX6Xw7nd7RmzxsRR5CMikxR0ozX6BGpzxUjjaQDil6ikFL04qZXKQ1Vy3PSuk+HEVjNqkkc0YOByTXNklAT1ra8KPHY6XeX5++c4/Kvj+I4ppXOeqdRq0Whw3ExAQs2Qoz3rz7Vo5Irwjyiqkkg1pJew6hFFOPvh881a8XYkSGQAfdGeK8XLGlMzps5nFKBSsMGlr7ClFOJ13G0UUVXKA2kp2KTFTZEMSiilxQSNPSm5p5ppWk9yRpNJuoam0Mzb1FJphPNOpnepepEmRynCmsmf75rWl5Wsm4++frXzGe9DGTI6KKK+VYgooopAFFFFABRRRQAUUUUAFFFFABRRRQAUUUUAFFFFABRRRQAUUUUAFFFFABRRRQAUUUUAFFFFABRRRQAUUUUAFFFFABRRRQAUUUUAFFFFABRRRQAUUUUAFFFFABRRRQAUUUUAFFFFABRRRQAUUUUAFFFFABRRRQAUUUUAFFFFABRRRQAUUUUAFX9N61Qq/pv3q9TKf46HHc14hxmpVNMDcCnCv0iGyOyDJ4zzW3obJ9oQNmsJTg1oaZN5c6mu6jJbHbRep9EfDOaMCL8K960CeL7Oo44FfKvgHW1idAXwBjvXrOk+MoowF315OaYSVfY74tHs/nR46jNAZWrzS18YRSSBfMH511OjaqtzjDA5r5ipgpUty7djduoI5oypzXnXjbR4/LdgDXpCHcAfauZ8ZRKbRzz0rXAVZQqpXKi2mfNviy0Cs3Xg1y+Npru/Gse1nx61wkjHcelff4ad4mhLC3zVfhGVrMiYhquROcV0mkWjUt41yDurWtLSNiD5nWubglkBIB4q/aySDncazxFTlgxSasO8d28drYDYwJIzzXl2lQtqGuC3IOd3Fd74uumltgJCCAMV5s2pf2XrMd5Hzg5NfimfVnVxDVzjnI9dsYhZxrbykK4Xoa6HQdkjA5rCu5YNZ8N22s2bBpNo3gdqs+F5mlQPyMV8lWieph5e6dHrdnqAtzJaDI9Kq+B/D8n9oyXupxgSN93dXR6PqUUahLjaVz3rM8Va027dYOq7OeKyUjZNly+8NW665FfYRRkHpXQRabDKoPmDFeJW/jzV5tcFjcscbuCTXpGn6xOLdMydRX6bwi5yp8sWaqWp0o0mEODvyK6Xw9axRtkVwCatMTxIc11XhXUZJH2s2frX1WOpVVDVlyd0z0K0RdtXk+7VCybdGp9qvBsDivk6l7nhVk2wPNVbn5VJzU5bms7VZCsDc0UoXkgpR1RynifUPLLKMHrXD3V0XlNaniS4JuH+Y1zksmXr7PAYZcqdj16MSwZcikWSqwanIwAr1OSx07FtJeOtJLKSKrbgRSO+FqfZhce0reuKb57D+KqzSComkGTWkaQNovpdNnlqlF4QPv1jGT60hm+XrTeGT6EOSRuQakyv9410+g3xfaTI3OK88ikbeMN3rsvDqB40+bB4rgxuHjGD0IlK52l7fCDTy+egrzfX9bd5mG6uu19/L03bu9q8r1aYtcsBXHluHUpbGdh9zq0oVl3Gs+XUJHRgz5BGMVRupjzz1qmZTnGa+rlgYOm9DDEP3Dj7nTmh1C4vI12Hd26HJqp4u8OXV1HDdMOHwSe2K1tdvFtUnycgkE5q1e65BqHgoLCQZEXtX5BnFH2eJkkfIYmPvGZC2m6bYWqTSbmTHNeweCI476K2mgbzAwHWvnbSZBrCfZWGZBJg+wzX1L8EtLs4bWC3t5fOZRyCckV1YLHOhCyZlTq8r0PVfDXh6OSGNmjAP8A9augfw3C0RXYoNa2i2gjgUEYx6Vp7V+7XHiMwqOd0zujiZW3PKPE/g4KjTBBgV83/FsxafI8ZwOtfbGuxK2mzcdFNfDX7QN9byapLbqpV0Yg1u81qPDuDZ00qnOjyTUbdpZDNnKk16v8DbZba8a4lQBOxNeQx3bECNsda9V8BaovkRWhGzI4K18Vi5c12zuw1P3j3pfFWn2DASP8vqBmrOo+I7dtLe+g+aPFcAlpc3FqIlh3hh97Fa9jYsunNYyAgEd68RL3j3Yw908x+L8zaxam6jj4AJGK8VWdkkKnjFfTGt+EGl0y4G8soU8A9K+atZtjaaxcW+PuORzX0uWV5U5po8LHxL0DeZGGp+OKisxiGpwOK/assqe1oq54zEFFKeKSu17DEc4XgA8d60/sszeGZmQEKQelZbtgdPyrXh16Kz0E2skfLZzkdq+P4jexz1yPwZpEt5odwzBlaIbgcc1Hc3f2i08qT78fyn3xWn4K8RLma2WPCvGRxWHcMDd3HGBkk14OWfxDGnuVW6CmZpS3YdKSvuKK906rsMUYpaKoobTTTqa1ZyJEozRRUiCkPSlFIaViRh5pCKdSGkyLDcUwjmpBTHqGZyIZehrJuPvmtaY4BrJn+/XzGevYxkR0UUV8syQooopAFFFFABRRRQAUUUUAFFFFABRRRQAUUUUAFFFFABRRRQAUUUUAFFFFABRRRQAUUUUAFFFFABRRRQAUUUUAFFFFABRRRQAUUUUAFFFFABRRRQAUUUUAFFFFABRRRQAUUUUAFFFFABRRRQAUUUUAFFFFABRRRQAUUUUAFFFFABRRRQAUUUUAA61oaePnrPHWtDTvvGvVyj+Ohx3NRTT1Y5qNacvWv0WPQ6YsnBqxbvtPWqoqaLrXRCVmdNN6nQ6LfSQTBg/Arp7fxAyyLhjXBwsRjrWpp6NI4613w5ZLVHfTbPTNE1tp7hVzmvbfh/NuiQ/zrwfwXpsjzq21q9/8C2TRQISCK8HNIwSZ6EErHoVrzEK53xk+2zfp0roLU7Ya5Hx1c7bVlyDxXzmDi3XM3ueFeOJf3jc964ORvnOK63xhMHdsnnJrjJG+Y1+gYZWiF2TxtzVlGPFUon5xViN8mulDUrF6FsNWlbsNnNZCMCRmr8DgriuLMOb2bCUtDA8WXQxsrzbXA2/vXpOvWvmS5IyK43xDYgLlQd3oa/FcwT9uzhqS1NH4feK5NLs5rKQ70bjaeQK7zwhqwkaQ9FJ4FeT+FNPae7CPCwHvXe6bbtZvtXI/GvDrpcx6OEn7p6YkyzINuc/WsO9sbm8u2hikKDOetVdK1CSPgnmoL/XFttTUeZsDdTXPGmjqlUIL/T7S11SJjIGlBAOOtdvYRym3DjoRivPWktJNaijhmM1zO/yLnPNeur4P8SW1oh+yuwKhhtFfpHClenQXvMSrxXUyFlcHBUjHeuh8NXmyYDcetYV3BqNs3l3Ni646nFSaVdpHOMhgc85r7fE4mjVhubQrxaPctBuBJAnXp3Nbi4K5rifBt4k0KgHjFdfHIFX2r43FQtN2OKurvQe9Z2pBWjIq3LKKzb2VcNk0qMZXQ6EHdHAeLrdVZmUc81x0z4euz8U3ERDjeM81wczbpCc5FfcZcpez1PSgmiYvx1oWTnrVYsMUzf6V6ihdF3ZpxOuOv51FPIN3WqQlYd6a8nvUqnqDZJJJ83B4phIx1qBpOaa0nFbxiS2PdgOM1A8mO9MkZue9QMx/iFbxgRJlpLgqeorc0LWJ1kVflwD6VyzNVvSpSs6jPGaxxNGMqbujNtno2sXzzaau4jkZ4rzXV5j5zHIzXY3lx/oC89q4XWGHmtiuDAUVF7EykzPnk3Z5qo8nzde9LI2M1WYkvX0yjzRaOWtJtHPeL4Znhm8tcqVzVT4b2SX9pNZzSMpbKkVd8bXEtrZbkGc9eO1cZomvtp15vUsgZucGvxziClyYlnzmK3OttDpXhTXjFJGJmY/lXsvwcutO0fWm1zUtUkt7eZhtiVuMGvHJdLt9bQ6lC/mzYBPPSqGneJZLa/GmXwZoydvHavBbdjyrvmP0m8PajYatp0d5p0yTQsOGB5rR8sck5r42+EfxNvfB+uw6f5hm0yfAwxztGK+utC1q11uxW6s5FZWAOAc4rmm2dkG7FDxxNJb+GL2aEZdYyRX5y/EHXJtS8SXjXke1hIRx9a/R/wAXR+b4evUbAHlNn8q/Mrx/z4t1BVOQJmHH1qZv3T0aDsjIGHuFWMck1618OdKkSSG4myQO1cR4H/sVWYaiw8zB25/CvUPBmp2asI0YFc/LXi4lNo9bCtN7nrNjqlpbWPloi7tuADXJeJdQ8QRu01jbjZ9etXNSs7iSwa4s2O7GRiqHh/Ub1onW+EnycYPevLjFXPdjL3SLT9b1T7Ey3SDMnDLnmvCfiTY/Y/EcrjP7w7jmvffD8JvNblllUmIDgGvGPjcy/wDCUsqgDHAxXs4C/Mjxcwehy2nszKF7HrV9Y+MEGq2jR+ZGMda7VPDrNYLMGAyM1+uZLifcSZ46SOVe3YJuotrSSeTaik8Vv3+nNDZZPWqOnXjWB3BFbPrXvSqRtuJpFO20+4a+WPb35yKu+O9DjgjthCSd6jdikvNWkQmfaELdMVFL4iW4mjin+fYvJr4PPq/PO1zgrN3KXhLT5o9T2Ihx7+lGuW4tdTmQZ+b3qzo3iaFNeAVRtLY6VU8QXH2rWZZE4TrzXDlMX7VEUyntFN70FiCAKB1r76mkkdAtJmlptKSHdiZpDRS1jIBMUYp1GKLANppp5HFNbpSJsxnenTKq4xTaGPFQ9iBtMan1G9ZkSIZvumsqfGa05/umsubrXzGeM55bkYpaKK+WYgooopAFFFFABRRRQAUUUUAFFFFABRRRQAUUUUAFFFFABRRRQAUUUUAFFFFABRRRQAUUUUAFFFFABRRRQAUUUUAFFFFABRRRQAUUUUAFFFFABRRRQAUUUUAFFFFABRRRQAUUUUAFFFFABRRRQAUUUUAFFFFABRRRQAUUUUAFFFFABRRRQAUUUUAFaOndazh1rR0/7wr1co/jouJprTlpq/0py1+ix6HQth4qaPrUK8nFXDbvHCJCw5NbRNqe5YtFLOq+td54U0VriSP5DzXJ+GY/OulHXnmve/h9pCOYmKjoK3dX2cGz0aKubvgrw80ewmPoK9R0u38mJRtAqrpNlHDEuAM4q5PIIRuLYFfLYvESrSsj0NkXLm6WG1JYivJ/iBrbfOiyVv8AizX1igZVkHT1rxPxfrhmlb5s12ZZgrPmaMmYevXhklOW71gu+WoubnzJCxNVwxZ/avqqasiGy2Djmp4WqmDxU0TVsBoRt0q5Zvk1RgDPtCjcT0Arv/APw51vW5EuWQxWvVifSvMzPGQpUrSIqSOai0ua+k2xJuPpWxpPw3e6m8y/UqPQ16wvh/TtFjEEAV5B1OKdEW3fMc1+QZhUhOd4nBOp7x51qfgOxsIvMt4QG9QtcZqFjJbu25SMe1e+TxpOmw1z2seEEvAWQV4E6bZ20K6PEWuPJYZNcl4omklkaTzMY6c17X4h8DyR2E0/lEhAelcUvwtv/EWhSX1jNtw5XFEKZc8RHuXf2ePDEOsa9aandvvCOdoJ44r7RSW3jhjhZldtgr5a+CfgzXPD14kc7t5anPSvoTTreVYvOdiTjua9ClUlR2Z51SvK5rXun6XdqTcQRsfpXJap4V0G4lZVi8pz0I4rfuLhjEyY5rmtSuJxKp3cg812Uszq3SuOniZRkjI063m0TVHiVv3X8JNdgt6WhVsjkVjamkV5aJIuN6jrmsl9WNvGI2YAqMV9TgpLExV9z3cPUVRanTXOobVOSK5DxJr0qBlWQe2MVl634gIQorfiK4+7vp7hz1xmvpcHl6jaUkejCmrXLt1eS3EjbnPNV28tE+c/Sq0YnLDahNNvVmIG5SK9ykow0NAkkX+E8UitxVTdxipInGOTXdFJrQRYLDFQyPzwaVmXHFV3bmrjEzbHb6N1QO2DTPMq+WwJ3L1qFeXDkYqLUPLRyE9aq+Zhsg4NQzSe9OnBuRnN2CR/m46VNYybZQc96pF896fBJtcfWta0fdsZOR2c0m/Ts7uQK4rUpcytXQrOfsRGeK5S9bMrYrhwsbSIbZWlYVXZvmp8pFNij82QKvJNezHQzmrmf4jg+2aVJjkgH+VeYfYQ1w2/5QvY16/dQGPMRPBrhfF2kvCjXUIOCeQBX57xLl/O/aHiYyla5V8P+IX0m4+z8bGOMCt678MSXsTa5DH+7+9XP2fhuS7s0v48kA8+ors9I8QAaQ+hx/eYbee1fASg46M8Zw1uaHgWSy1Kwkt7oqkkRwrd6774b/ETVPA+vLDdSGfTHYKTnIArxXVLPUPDto7DcPMzgjtR4S1q51Cyn0m6JLSA7WY85rke4KpY/QK48S6T4q8I3Q0S8ikuJYCUXd04r84fH2n6hpXi3ULfUV2zGdifzr1fwTp2u+G9KuNS0/VJHnhUsse8kYrxvxh4g1DXddnvtTGLhmO6pqPSx10quhnM21gy8Ed66XwxqVxGwaNjlD+lcsMyYA7103gmEpfBJR8h7159WndHfQxFpI99+H/iT7ZZxxzsAR1FdS9lHeTM0IAz6d68U819KlzGxCE54rXsfiFJZJtD5I96872DbPoo4mPKemGKHSUlkdtpCmvmL4h37X/iq6fJKqxxmu78WeOdQu4GbayxtwTXn2saTdSKL9cuJTxXq4GlaSueRj8QnsS+GpArfN0r0TTNUhkt1heTjOBXDaVo11CitKNisM5NdPo2kzS3CXEQZoYjuYgcV97hcTGjTPK9qdFrdvZf2SGLMpPQ+tcoLew+ySSNu3L0rtvEGqaZfaHHCsYSWM8nHaqOpWOlyeGSLNv9IkHGOxrGtm8uX3WTKqcdqdnBdRRRxgInlksx9a5nw5pxuNTuIn5xkLXR+I7qCx8KfY87r4NhiPSud8O6iLRWucgkCvnqleVWd2zmk7sdpmivH4hMbA/K2at69AtvflexrM/4SO6OqNcRgc+1TXF1NfOJ5vvV7uT071C6YxsUlLiivt0tDcbSUtNrOQh2KSilFZyHEfEhkcIvU1NcWcsKBmHFRRM0bbxnIq3PdyTwBGNTJmsYlCl2qR0qaO3dz04qzc2gjh3AYOKzFKJlOMZxTKlYUzFIwaGmo3qU9KiapkZSK8/3DWXL1rVuPuGsqXrXyud7mD3GUUUV8xIQUUUVIBRRRQAUUUUAFFFFABRRRQAUUUUAFFFFABRRRQAUUUUAFFFFABRRRQAUUUUAFFFFABRRRQAUUUUAFFFFABRRRQAUUUUAFFFFABRRRQAUUUUAFFFFABRRRQAUUUUAFFFFABRRRQAUUUUAFFFFABRRRQAUUUUAFFFFABRRRQAUUUUAFFFFABWhp/as+tHTutevk/8AHHHc016UtNTpTq+/izqWw9Tg1Y3swALEgdBVZami+8M110y4S1Oj8J5+1jHHIr6Q+GG50j3NngV84eHpoo5U5APevfvhlqEaxx/vPTvSxEW6bseph3c9pjYR24bI6Vx/izXhBG6rIBj3rQvNURbXhx09a8b8da1+9kVZP1rxcJhG53Z2SkUPF3iR33DzOfrXnWp6g0zltxNM1u+eV2O79ayfNLcGvpsPT5Ec7nqWVmJ6k1PC/Ss9XANTxSV1ILmirVKjgVSSSpoSWcKOSxAFTUlyxNHLQ9S+B2hw6trJnvEDW8XOMda90u9Ql0d0jsdos2+XaB0rzr4Q2v8AZfh/zxje/JHc12k1xBf2TFeJQOUNflPEGYVJ13FM8+rVHXmLhvMwCW71W8qpLB91sqN/DxUqrXzF7nIV0Qg5NWkk2qflpu2ijkKU7EOoQfbLNrcHaHHOKo6Fo8Wj2L2sDfu2YsQPWtYqQA27pUYZc+3XApKIe0N3wpYxXbklgu0dDXSS2ZVAqyAIOvNeefbrq2R/sjhWIPel0HV9aa0b7bJkljznoKtxE5XO3u4YY48iRSe/NcrrHyscN171BLd3Kjes3mL7Gs281Qk7ZQBSJJ7KX5trNkelcz46D2qedGOD1NbNpMC27Oc9Ktarp6arpckRA3beOO9e3k+MdCouY7cJXcXueTid7iTGSRXQaVo/2nZ8pwOapaZo88N+1vIG+VsfrXp2h6akMKHaM454r9Jr46Kprl7H1NCrzRMq20KNY/uDOPSqmoaIuw5X9K7xIV/uioLq1R1IKj8q8uGPlzamrZ4vrGnG3kbavGaxHkZZMelen+J9NU78LXmGrRtBdMORzX1GX1/aJD6D1mytRtIT92oA/FMMmGzXsKOhky2yt5e44NVnY4zQbpim3tUZkG2mokt2ELNimtkg0GRcdahebHStoxsYSdx4BoDfMKgac4xTUlJNE1dEM3klzaBc8mudunPmvWzZlmhFYd1xJLn1NcNNWqGc2QO2elLHIY3Dg4x0qsznO3NPP3a9Buxm5WLFzIZuS3PpVaeITR+XJ0x1NKq5bINaemWbXMgXHFcGNowrRtJHNWXOrHO6Wt1o9zJBtL20voOOa5bWo5NN1v8AtC3yVzuI9K9vtNAM1uI2jJ564rlfE/hq30u/ddQ4ikX5MivzLO8LGgm0eHWp8uhzMXi2x8RW62l4FU8cmoNd0mLTtP8At+mybnHTaa5fWvDzQ6iZLGQuhPAXtVqHVJ7MxWl3u8snBVulfJc6epwOOp6H8OfFTad4ZubjUmyzqRh+a8o8QpNq2s3N3ZW2Y2bcdo4Fdzq2nrf6XFBpv8YGQoq3aW9r4W8MyreRj7Sy8bhyamSubQVjygRXFupZo2TFXdN1q7tnXbgiulu2tdQ0TLKqzSFiOKqxeDJodJ/taaZRGvzYzWfs7m6ly6naaTrXh7UdE26xI0M23r0zXnXiK50+O+ddPmaRA3ynNbljNp+rhUe3EccPDN0zVe103Q7/AF9YYSqwg4OO9L2KKeKl0ZchvLfXNBjsUIjnGME960ZrHUtN0JFvW+ReVNYnibT4bXUFGiLjy+oB610epXjt4Og/tRyZ9wAXvitKceXUynWciK9m1S68L/b3t2SJVKocdeldd4K1SDQ/A6zaqQDOWG09cVX1fWLS28FWdo0ClMD5SPUCsfx3Zz3vhzT7eFCPNyVA+grp9q2rXM+axU8Z61pX9ktLp5GXJ+XPSpfBOpRQ6UtxcSBhg/Kx6V5/d6bJat5MudqjkH1qqmpzW0ZhRiVJxjPSo5ugrmxezxyeK3N45e2kbgnsDW3ceFdM+zyT2N0jQlc7S1Z2q6L9o8LpqSyASfXmuVt7q9jzGtxIo6EBqVOLnLQEWLaER3rovIVsVqhufaqFgh5dup5q5X3uTYXkhdm8R5PNNpKK941EpKKKhiHU5OvSmVLBzIPqKxkawLB6DIxxTDjI5qe7XGPpVNsq3OKiTR0Ghb3CthSMYq5ebGt/wrFWTnjirM0rm3+9WUiJSKVwq7jioGFPdju5JqMnmnE55jX6VGae3emZ5qZnO9yC5+6fpWVL96te6x5RrJl+9Xy2ebowluR0UUV8vIAoooqQCiiigAooooAKKKKACiiigAooooAKKKKACiiigAooooAKKKKACiiigAooooAKKKKACiiigAooooAKKKKACiiigAooooAKKKKACiiigAooooAKKKKACiiigAooooAKKKKACiiigAooooAKKKKACiiigAooooAKKKKACiiigAooooAKKKKACtHT+9Z1aFh3r18m/jjjuaS/dpwpq9KWv0CGxuOqSM81EKkU9K6ISsyomjpz7JQ27GK9R8E608PlgMe3evJ7ZvmrsPDDSBkPPPpXdDla1PQw8rHst14iZ7QqG5x615l4mvXlkYknk+tdLFbzSWnAY5Fcp4gtZEJ3DBqIwjc7JNnIXblnOahDcVLeqVkOarZrritDByJlbmpo26VWSp4+tM0gy2jcitbR0WTUbaPjlhmsiH71dJ4Nt9+sQNw2GBxXDj63s6UjScvdPfvD0fk6TDsXIRFzj6VakZ1Bu7Jw2f8AWJ3qtoc8sEQljTzIG+Vx/drSl0/aftVg3DdVNfjWYVOetKR483qRaffRyN5Z+QnrWyjKFrldROP30SeXIv3lFSaNfXl1JtcHYvU1wiOn2g96wPEWuW2n202+QRMgzknrW7H92vP/AIoaMmo2bK0rxv229z2qzM85T4yatD4gMFxATZbyu7PbPWvWLjxZp9tpsN5vWb7QOEXquRXz/qXh2+jk8qWBhGv8e2r1z4ttNDFvDDE1zPGBkHkZraIHTfEzxZq1nqgt9NuGhyoYjHPNYnhDx74hXUFs9Q1Ii3k4LNXG+MPEl34j1oX7w+SQApHtW14D8LzeJL5I5FMcGOX/AAoA+kPCYkawUi6+1QNyr9aj8URKtsXUhWz1qPwLHFpeljSYQSsH8R71b13y5rOUd8VL3LuZOjXG5EUuSfrXXabJsA5yfevOtDmK3pj7A13lk+NrDFWpcruKF+ZMlvdMh+2rcRr1OWwO9blrGAgxnGKrxbPL/eMOelTwOF+XOR9a+qwOMdeFux9PgJSa1Lir8tRyjg1KhytRyDJrr6noxOd8QQ7lJ9q8m8WwBZy2B19K9g1zaYyPavKvFi+ZOUX1xX02Uy0LOWKfJnFVXb58dq6kaNJ/Z3mEYrmLyF1kPtX01Gop7EvYhLUjNxTCjlqVkbHf8q7E7GL3E61G9PCtzwaQqTgYP5U+exkyI9aWPhiamFvIw4jJ96lisZnYAK35VhOvykM0dKXzMAbsfWsnVYgtzIMACuz8LaTIxDMnA9qyvEWkSrcytsOK876z+8ZEjhpSd/Snq59KuzWbJJtYU1bRj91TXasSramUyO2A3dK9A8G6X9oKbUGTgcCuPsNPdp14PavZ/hnpRaSI7OmO1efmWNVOk5I5pysjsPDHhJXt0aSIHj0qn8WPhHF4r8NzLaKYr2EFlI4yPSvWtBtVjtkDLzj0rTIVBkKD7etflGYY6WIm4yPLqu7PzX1DTL7wpeTW987eZExV0cY6HrXP6pd6frkmPuTDpivtD9pT4O2/jDS5dV0gCHUYwWcDjdXwjqumX+g6s9pexvBcRNgg/WvN9lLpsccqdtT1T4a2t1p8gnvMtAOhPYVY+IUFr4j1BILOZS+QNuaz/BV/ql/pYtXt3MZGFYDrWjpXh+bTNUa9uN3GW5NUkZnL+J/DMulTadDuPP3gDVnxd576bDpULEIFGVzTp7281vxHLeTti3tsYHY4rntT12WfXvMCkInH5VQF/wAPaSX0W8W3bEi5BHep/hr4ZujcTXtwpVFzzWfa6xNa211cx/Krn6ZrqvD2uXkfge5lSMAlTzS5STK07QNQ1fxU5gm2woSSc9RWnqelQ3+uw2k10CImAwTxWV8N9RvmknkkJGQ2DWbaLqMvjQtubYZBz+NTygem+MdDsU023Rp1Cqvc+lY2qeJtPS8soODHAvrx0rN+JFxOiW9rHOzOVHGa4GSyvjqSxvkk+vvU2sBf8T6rb3926W4GWbFYeq6a9pEkj/xc5q3PpZsJZXkb51INU9X1OS8iEbj7tMY861dHTxYiQmP+6eabaQ+Zg4GPpWdb/erZ09lAANezlFKM6mppTLcUe1Keigil3DaMUg6GvvqUOSOh0jD1NIetLT40VjzxWkgI6Snz8NxTKzEFXNNXzLlVx3qnWhoYP9oJ9RWEzWmb7aQ1xgKBwO4rnNUtZLW5KNXZ3dw9qu5fvbD/ACrjNUmee4Z5Gya5uY2KnerA/wBV+FVhU+f3JqpfCZsqE1Hk81I3eo+xprZHLUEpG6UGgU3sZXIpv9WayZvvVr3P+qNZE/3q+Wz3oZy3I6KKK+VYgooopAFFFFABRRRQAUUUUAFFFFABRRRQAUUUUAFFFFABRRRQAUUUUAFFFFABRRRQAUUUUAFFFFABRRRQAUUUUAFFFFABRRRQAUUUUAFFFFABRRRQAUUUUAFFFFABRRRQAUUUUAFFFFABRRRQAUUUUAFFFFABRRRQAUUUUAFFFFABRRRQAUUUUAFaVh0rNFalj9wV7mR/xxrcu9qKKK+8NRRT0601BmnqMGmtzSBdsV3SAYzXr3w50lLny90YPTrXlOkDM6ivdvhc0Uaxg+grtc3GDPSwx6FbeHYVsDtjA4rzvxroqRIzBe9e3W80H2IjjOP6V5r4/khEEmevavOw1ecqjud1Q+e9bhEdywHHNZZ6mtjxEV+0tj1rHR1U17Kkcj3FWpFZh0pkjhzkUBuKtSGW7VsyAH1rv/h7CRrsJGDuAKj1PeuA0x0W4VmGeeh6V6f8PJ1uvElqkcIQhgMj6V4+dT/cMp7HsekQ+Q77TmCUfd9DWtaLtjO05qCO2YMq9sc1oww4XFfkVWUednFOnIw9dg/0dpVXmodGVo414rV13/jyb/erLs5Y441+aseYwlHlN6L/AFdV7uztrnDSruwap/2lH93dTzqGmqMzX0UZH95qoOU4H4uyS2dpJHa2qtB5YLOO3rXy5qF/fXN5MYEYhXI6V9c+KrzR5Y7yOS4e4iuIRF8gyAfWvnzVvBNxa6jONPkd4nfcB9az9vFHXRwFWsrxPP5P7UIyTjPavpD4UaTqV34Z0ybT08sKD5xP8XNeW6P4B17VL9YIo5NoYZzXc3nizxH4Ju7Lw3Z2vlc7dzdCc1sql0YVMHVpP3j2ia3uLQHy7dgTjPua57WtdFmrxXaMmR1NWra38UXWnrc3F0EdwGKBuma5rxVYXvkN/aM5kjxyQaSMJRsVPD+sQyavJzkE8V6ZpM3nRgg8V8vvqT6N4sWITN5Tt8gNfRfgO8EtmjHncoOaVdvl0OjCw5mWvGEmookBtdyoDk49K3dAuWmsIS5G8Dmnaja/aIsnoawFkm0u5DN/q84FdvD2YxjN05H01GHLFM7+FvkFJcNhKZpkgltFkHQjNVdWuPLjJzjFfZ00qktDqTMbxFdCONuccV5Vrt/GLpnLdGrpPF2s/LIu6vL7+6aS6Ysc819TltGy1KO7/t+H+zAgGDiuQvb0M7NjvVV7k/Z9q1kTyFn5r3aFKMNjKTNYTsw3KuRUL3zHjge1UEu2jXaKasjOxrsSujKctC79rkHO4/lQNQdT979KzZywqu8hpOJzSlc3l1SbtJx9Ks2+q3G8EscD2rmkl4+9Vu3kUYNctandCR6b4T1lvMwzjoKzvE2v/vpFUCsDQrrD7d1Zut3P76Ra8n2HvlT2IptXZn+YCtLTNVt1O6WPdiuRaT5vvVb0+X5q9VUPdOaR6XoFzaTSKywV7n8L7NJCreXgY4rwLwhIv2iJdvUgV9K/DxdlrGR6V8fn8nCm0jlqXtoegWybEUDoBUzpuXNRQScD6VK8ny1+cS5rnlvm5ipNGvO4AjvXgH7QvwT0rxTbS6vp6pb36gsxAxuNe+Xcyr1OBXEfEvW7ez8Lakd+CIGxXbRjKR0KN46nxXpGvXfh2I6Na2izy27lHO3JyPer/ibxHq82l+Z/ZpVivOFqvouq2VnJf6lNGJZHncgke9X9M8e2t1utptOVhzjC1jK92ebNWZxfh6G8gtLq/v8AMUZ+baRUJbR57dZ2wsrtgD8aseNLy+1Vmt7eExQk4CgYrFbw7qggheO3ZlUjNISOj1rSbGXSbaGBlBcZNa2kWDXWiHTLHD4+9iuL1RdRW8hiXcuMcV1fhjV5fCwM7qZJJOx96BMd5tr4Xt5IbmDErVL4dsl1mR7yNxFgFhWqNPtvFFlJqN1HtcAsBXntxr1xpuoyadaHaoOP1oA1tO233i8LO/mpbvz74zUul3lvqXjhYliHlxkZ49jUvwx0WeaW+v7j5vlLVneErOR9f1G6RSEQnkeuTQBi/EMeZr0wgPyg9PwrjHzuO4YNdnFg6ndXl2xdEYjB/GuQvceexX7pOR9KzkMYlXLJz5g5qnEGyMVPZnE4HvXRgavJXijSJvocqKWkX7opa/U6WsDdAelJuoJppokMdTaKKzAWtTw3/wAhNM+1ZVbvhKHzNUT8K5qprTNbxWSkalehWuRc5JrvPHNq0NuG9q4J/vGsIyNhlId2KeiF2wOtNlXbx3rUwmRNTDStUZ6Gk9jlkK3SmilXrSmoZJFP92smb71as/3ayp/vV8xnu6JkRCloor5boQFFFFIAooooAKKKKACiiigAooooAKKKKACiiigAooooAKKKKACiiigAooooAKKKKACiiigAooooAKKKKACiiigAooooAKKKKACiiigAooooAKKKKACiiigAooooAKKKKACiiigAooooAKKKKACiiigAooooAKKKKACiiigAooooAKKKKACiiigAHWtGx6Cs4da07IfKK9vI/wCMNFwUtIKUV92i0SRnGalX5qhHSpFbaK1p7m17F7TpNlwDnFen+CNY+zyoS3pXk8MjA56VsadqLxMOTXdCPMrHVRqWR9KQeKY/s6fP2rivHHiFLhWUPniuBtvEUiIvzcYrK1bWWnLfN1qFh+VnVKvoU9auPMnPOeaoBqbJIWPJzUfetVE5pVdSwhqSq6mnqxpmsJly0tzNIp/2q6z+3LzwhDHf2savK+ApPauW0x2adFXOc1ua1IstuY7jB+UYBFeHnUf3EjaPvHo/gLxJ4l8Qbbu7ughZuFU9q9s8PwStAGlfJwK8B+ENwTHHEBwjdq9/0STFqpbvivxLFVJQrSierRwsXTKHjiYafpkszSBVyPmNeUN4xjnKxWRadv8AZruvjHqFna+GpZbxZDDuXgGvJ/CGpXWoBYfC/h8qh/5bSIDXVhpc0TxcZDlkdhZxatqG37Q0kCt71rnRNItlU3c099N6DkUun+H/ABBLAsmqXPl46sDgflW5p8mj6X+7djdzHniuicvdOWl8Rh3wjhsD9n0+FFx/GvNc7DDfyFphZqEz1Va9F1G2s9Q0Wa62tFImWVfXFc/o+pQrCbORdpycZ4ry6lSR+iZP7KNJGV4bvrqzvWkKFcH0rV1vR7TxHH/aMsYW6gcFT3ODVe6twl4WjGY26itrRNU0m3uf7NnmRZnHyrkZrehUHndKj7PmR02nyRHT4gRyFFZGsC3lzG1kLgnpkVqiGKGDbGxZRzxzVG6uJZR5dvCQf72K9CMtD87qfEfIvxwhm0/xm21PJH3gAK9T+BPisX1nHazyfvExUX7Rfgl5dH/t1cF4x85NeG+CPENxoerxzI5CZGR+NVUV4ioVOSZ96W0qSWyHGRioLyGGeIq0ecdK5nwJrsWraDDNG2TgZ5roEmzXhTlKhPmR9Xhp80EM0fVl06c2d02F7VQ8Y69bBD5cnHPeovFNh9ptWaM7XAzXjPiTVrq3me3kLZXjmv0HhjMfbtRmdDL/AIh1KO4dgJOprFRY2J2tn1rDlumck5qzpuoLAjLIMlulfq1GCUU0QzUnZfIIrFlcBhj1ram1CxbS/LCjzs9a5uSQ5NehDYxe5Lv5NPjkC9aqq3OalU8Vs9jGRLcTo33arFqjlbDGo91D2MXuWPMpwl4qruz1pR0qGJm/ok22UVT12dmvXqTRG/eiqet4+2nk151Z2mQ3Yz2b5q1NKb95WSsZZtua39KtvlVs13Uqmhi5Hb+ESq3sZ29CK+lPBF0r2ca+wr5t0CFowpQ8CvWfButPbwpvc/LXyef0ParQybuj3O3k+T73aory+SNDuOOOtcND4qj8sfvP1rF1/wAXRrE37z9a+LpZXUnLU5/Y63N/xH4pgt0YGTAFeKfFTxQ19oNzbwSks4IArL8beLtzsA5x9a4ODUJNS1CNdxZQehPavov7LjhsO5sdZ2icXpFjOmiXhunwcnGfc12WgeH7GHwa2oCRTcZO3Ncr8Rr1/wC0m0+zGN2AQPWrnip9Q0bwXaxpKwZgDiviJ253Y8mTuyhp9lrEt3NeSfdVsqp6VtJd+IEtHuiiiA/w+tY+i6jc3GlxwXU3kF8tuPGamv8AX5rXQhCzh+eCakRoaDa3esyzXd1AF2g4wM1l3mstJe/2fJYhiDtD4rrPC3im10zwvLNPCu5l64rmvBt5B4g8SNL5SLHlucUEMqTeIrnRr42rMVjcYCiuZ1axmS+bVSpKNlhmu08Q6Tpt54lHmzgYYACtrx3Z6LYaDEu5csuB9aBHMeFvFEtr4bvX27f3RAH4it34Z3NpN4bv7uVV8x2Ykn6muR1XS5LLwp5kQJ8/IA65zitXTrO50rwJNMAQWBoGtzn9atxMkpgkGGclgPTNchf4FwyjpXTl3sdJeef70udoNco37ybJPXmsZmp1/h7RbeTQJryZclRxXLR4+1Njpur0OwXyPBMrdNwrzy15uCf9o1phI81eJRuL90fSn01PuD6U6v1jD6QRsthh60U7FNK805MnlCinbaTbWJXKNTrXVeDIf+JlE30rmEX5q7fwLH5l2n4VxYqryxOmhA2PiGv+hj/drzObg4r1P4gW5a0PsK8umUhmGehrmo1YyRrKJACRyODSFix5OacelIQcZwa6FM55IhfqaYelSN1pvatFscs9yOgU5ulNFSQR3HSsqf71alz0rLn+9Xy+e7GbI6KKK+VEFFFFABRRRQAUUUUAFFFFABRRRQAUUUUAFFFFABRRRQAUUUUAFFFFABRRRQAUUUUAFFFFABRRRQAUUUUAFFFFABRRRQAUUUUAFFFFABRRRQAUUUUAFFFFABRRRQAUUUUAFFFFABRRRQAUUUUAFFFFABRRRQAUUUUAFFFFABRRRQAUUUUAFFFFAAOtall0FZY61qWX3B9K9vJP4xUdy52pRSfw0V9tGVjVDhTgaQdKeiMw3dvWto1LDANjFTxy4qo+RT4icVtHFW0KhuX/ALQduKheTNMB4pjda3+tK2prJMkDU5Tmoh0pynFKOJiSrlhVzViKFmA4NVY5MVYhumVh0rX2sGdNI3vDmnTTXsYCnr6V03iXSXhQFlAITuKw/C1/Il1GwXPNdP4p1nzFSM4B2+leZmEoypyOumS/CqZbeR/MGOa9pstYVLZNvoK+f/Ct/HBdDfwGbrXsGgTJPCDnIwMV+IZxS5a7Pcw81ylL4uazay6Isclu1y25cRKQMn3rN8Hr4ym06JdO06PTYNvCmIZH4iui17Sbe42SZXcDu5GRXT+HpEazjLSDIXoOBTwnwni46N5GTaeH9UugsmtayGH8UaZFbNna2mnwSzW9lvkToZCDkVpmOMgSZzu7Vqa3Z2+n+EJb5sG4ZD8g69KMXiHBWPNhuc94ZkbUbpzeRhI3P3FHGKq+KPDOnnUEuLdvL2ncV9azfC/jrwxp0qLqV+trODkq4atDxN8QfCt8mLXUFmcDkIpzV06F48x7GHxkqa0Zl2F5bHUhpPlB5nO1WxnFVLT4N6wvjJ/Ed/fZhU5RRnABH/167/wDpOla5b2+qwp5UqMTkrzXp5gRohG5DrjvXzmNx08NV5UbY7MHWionl1vbx28RQncQcHNJ5QjUttwM10HiW3t4p8xR/wCFc/PM0uVEe0Cvfy+u60OZnz8zgfjBbXeseE7uzskDAKd2R9a+ML61ks7t4ZRh0bBFfdXiC8m+w3FtFCEyhy5XrXx7440qabWryeFGbY53YXivViYPc9F/Z/8AF5iP9mXMxzn5ee1fQVhdLIoxzXw74dvbrS9VhuYhIrI3IANfUnw88VR39jF5kh38DB4rhxOHvqe5gsTZI9KljaaNlxkEGvEPivp7Wt8ZVU8+1e5WMizrhDzivPvivprzWrsUyV5BArq4frPDYxHsvEJq9zxEnBIJ5pGbnNMmMiykeWx5Pams0h/5Zt+VfvWGxdNwWphKuTCT5aSR81XBkz/q3/KhzJn/AFT/APfNdccTT7mbrInjbjrxVhJE28YzWeWlxxG/5UgkkUcxv+VV9Yg+pLrInuG561Eje9RO2eoYfhUYZlI2qxH0q/bwS3MZVUW2ahCc9DUbSYi3HcDj0qFLvae9TLE07bi9qdX4ftppSojUk/SqPiKCWO++ZWH1FXvC+tNZkO2OnHFO1vWHvrg7ol+oFcFarCWzM/aXM2wtBM68c122haO0u1fLJHsKyPDUSyToNgOa91+H/h2K6hRxF+lcuIxqo0+a5m2Y2h+GZDAu1SPwrdl0S4tbcEKc+gFet6ToNvDAqmNc/Sn6no0LxEKi4Ar5GrnftJ2Zj7Q+ftUurq1ZssRgetchqOtXE8zIzHFepfELSEtXZsBc54PevKz9jivnW425J4BNe/gZQnHmD2pxPii6ZpQrbuTV74b20Utzc3MrfLHHlc+uap+PpLUXQaBlxjsa5+11W7hhNtp5zJJgELWmcVF9WaRzYiXMQ+IisfjEXE3+qMuc9q7DxJeaPrepWWlh8javA5rkvE+lXy2thJcRlJJH/i4qB7aex8XW4OfMMY28+1fl8nZs85RuztNV0jSXvYNMtRvZQASvaszxv4QZlggt0dcAZ4rt/A1lHHGtxNEJLpiCW64Fdnr2nxy2YaSMZYcHHSoczojD3Tx3xB4Nlt/B0Q8wB8DIzVL4Y+F7uz8+4Ugjaaf8VtQvNOiFpHNI2TwM0nhPW9QsPCU80ikHbwT+NNSMZqxj3el3c3itpGkbb5meDVfx48+oaxZaZGWbaACuc81P4L1C4v7ye+uG/doGPNafg2Cz1fxibmYg4k4ye1PmMkZPifWJrOW100AERqvykV2WqalZt4FjWdUViuSvr0rk/H+jfavF6rA2ACBUvjuwuLPQbSD5jheTQ5aFxOV8ZapaXYSG3ACoOMfSuWgUtMq4JJNS3wC3BAPf1qXTdiS+Y/PPFZNlnb61dxW3hSG1U/vCvIrhrIfvvxror759INxMST0Ue1YGlqGlH1rqy7/eI+pUUbA6CnVahszIAFIGasx6RO3/AOqv1G/uo6YxM0UbT71uQaDcOcDH0q7H4Xum7H86ylM1jE5bFBU+hrrV8I3rf8syfxqwng+6PVT+dcs66NOU4+2iaRuK9B8DWskdyj7T2zxTLHwncQyB3QY9MV2mk2MdpGo2gNivJxmJ903jEoeKbb7TAQfQ15Rq1m0F2wAPX0r2+8hWVcYzmuP17QVkm3ACuPB4nUckeXyq2e2KuRW7taMdhxj0rqZPDvA+Xv6VqJ4ef+zCuwZI9K9CVVPcwZ5i6leKieulv/DtzG7MV4z2rAvLZrckMa6o4mMYnFWKrdKaTino8Y4aoZ5E3fL0rOWMgupzsZMc1nzdaulg1MKJnLYr57M6sauxJnmitEtbqPu0wmJugArweXURRoqWfAc4I/CoqhqwgoooqQCiiikAUUUUAFFFFABRRRQAUUUUAFFFFABRRRQAUUUUAFFFFABRRRQAUUUUAFFFFABRRRQAUUUUAFFFFABRRRQAUUUUAFFFFABRRRQAUUUUAFFFFABRRRQAUUUUAFFFFABRRRQAUUUUAFFFFABRRRQAUUUUAFFFFABRQAT0Bqzb2c8zBVjbJoGisOtLXQWXhuZ9rTPsH1FbNt4d0mJR9om3+oxQUkcQFb+6fyrY0i0uJ3VUic574Ndlbx+HYAAsCMV9avJ4i021AEMSpj0FehgMT9XnzDtqcg2j6p5mwWsh9Klj0HV2+7Ztn3rrB4zi3c7cf7tSDxrD7flXqrOXcq5yw8N65j5bM8+9WbXw3r0hMX2P8yK6SPxtGM4ZR+FOXxwoORIM+1N5w29C4t2MQeAPEEnPkBR9RVm3+Hett97av41r/wDCbbgP3mD9aD4xYj/WfrUvOJrUdpJ3IIPhpqbffuEH0q4nwumZgHvQD9KpyeL7j+CT9ai/4Ti+jI5yo6nNS85qMbcjftvhQqDdJqAI9NtWovhTaSNmS+TH+7XMw/ESRcCQtV1PHsZAPnYrJ5vV7hHzOmh+EWi5/eako/OrMXwk8Oq43ahkfjXJHx5GT/x8Uf8ACdr2mz/wKo/tmt3OiJ6LpPw18M2kwcX+fzrTu/AXhW6kBkugSOO9eUjx6ij/AF360o+IEfXzj+dY180r1FuXzvuerwfDjwhGystySR6E10um6XoVhEEjlY44+8a8HT4hRj/lsf8AvqpR8Rlx/rD+deDWo+2lzTN6dea6nv7x6O4w0uR/vGn28el2+3ymAHoWr54k+JIX/ls1H/C0I16yk/hRGiomNSo5S3PppdT05YURXXI7k1zfjHxNpuhX8WuXd+zBQAIQhIOPavBD8UoQcF2/I1DN8TLKcbZ1Mi+jAkUSw0J/EZFz47+KtN8arBLotm8U4bLsqFasfBbxXpnhvS/L1m2Zrgt1dC2Kxf8AhPdE72S/gKYvj7SFztslPPpXSowSsVFH1H4R8c6dqWnLdWJ8pVPAA21tyeL5TCxW45A45r5KtvifbWqCOCMogOcCpP8AhbQ5HzfrXDXy6hVlzSQrM+hdR8aXxlZW+baelZ0nji43f6oD8a8Ek+KMLEsyEk9etVm+JqZP7rj3q6NGNNcsRNM9r1jxvMwKG03ofQ1zaapp8rtv0tRvPzZGc15p/wALMQHP2ZT+Jpp+JaMf+PVR+ddUYkch6pDbeG2lWRtLjPrwBXXaFJ4VjVfLsdjdsNXz2fiUu7/j1GPrSr8SvK+ZIsGm4po1jeJ9TwanpsIHlrtx/tUlzqWl3IKzIrqRzzXy3/wtW467D+tL/wALXnA/1bCs6dNRd0X7aSPo5rTwwxy1jFn6Cm/ZfCw/5h8R/KvnA/Fa4P8AC350w/FO7/hQ/nXrwzCtFWUg9sz6TW18LZz/AGfF+lL9l8KsebCL9K+al+Kl6B9z9aX/AIWneE/cP51f9pVv5he1bPpYWPhPGDYxY/Cg6f4NPXT4z+VfNi/FO6z8yH86d/wtSTOCGz+NH9p119oHVaPpAaT4Kb/mHQ/nThoHgl+unx49mr5vX4pvnof1qVfim395h+JrRZrX/mMnWdz6Km8L+BpUw1moH+/WdL4H8As+42y4z03mvCB8UVbrI9PHxLiPJmf8jVLNq6+0J1ZHuT+C/BCr+5iVfq5qnP4L8JsflC/99mvGW+I0LD/j5kH4Uo+IMJ6Xj/lSWcV77i9rI9ltPCuh2UwlgdBjoM11ml+L10C2xCof6V85L49jP/L635VJ/wAJ1Gy7TeH8cVpVzKpONpMPaSPo1vjdJb/etSx9hVa4+OkksUgWwZSRwcmvngeMkZs/aFI98VIfFqMDidf0rideEdRc7Z3/AIr+It5rF+gMT+WG54rM1SPTtUKu1w0D4/DNciPEm7GJIz+VQXesxXC7HdT7BsZrWlm9am/dFzGjqegaRMWWTUs+wGah8N6Hpuk65HfxPJdbeQmw4qlp2p2lrJ8tmjZ7l810Nl4oSNflgSP3GDWmIzitVVmwaudb4l0lfGkFrM1ubRIGBC5rn9a8F6pJrsV5bKjpEoVc46iiPxq4I+bj0pmoeN7pbRza483HGTXkupchRQi33i7QbeSe40tWjjyc7xjFV9L+Kep67c/2dp2kiSfoR5nf8a4zXPFnjK/tpbd5VETjBXINcvon9uaDf/brJ8T5znNRe4HoviDS/E2o6j5l/oxC9chxVvxXoN9eeHIraxtShKjcoFUvDHxA8TPeqmrbGhxyciu0bxlbcbQMAVUZWE6bZw2h+Dr7S/C1zG0JEr+31rB+H+i6tZ6lc3MkEsezpwea9WHjO2z1UjuMUqeMLUD5din2UVTmR7I8niv9VfxduktZSA5z8h9a6r4harBdQRRTW7fKgzhDxxXWjxNpTNvaGPfnrtApsviHRZm/e2sbZ65pOY+Q+atRjke7do4ZNuePlNRwrIXVNjDn0r6SlufCEww2mwHPXI5qrNa+B+D/AGdEpPcA1ncFB3PHdbGzRIlUHp0rC044ave7vR/B11EFaFMenNVo/CPgvHCBD9K68DVVKopMtKzPKEuGQgq/SrKanOv8f616VN4J8LzE+VclP+A//XqrN8O9II/c6ic/QV9ws8pNao0ucPb63dRNuVufetKDxbfKw/eA/hWvP8OV58nUQfriqc3w71BRmO4jc+5FarMqMi/aEtt4xvweZAPwq5F4xuy3IH5VgTeDdeiOVVG/4EKgn8N69CNzQkj2NZVK1CezK9od5pvirznCyIBx3rpLK6Fyqso7V4sq6lbSqWgnP/ADXe+D9QmfCyK6/UYrz8RBPY3jVOzaXBzjpWPqeqwwMfMC0uv3q2th5gYZ+teYa9rUs0xUMevrXLhqKTNfaLud1J4gtiRwtPuPF9rb2ZEgXAHSvNYbiWZMrk1nay8zKuSdo61viZqCOeclY6XxD46jliaO3gUH1rg7vUZbiUsx71VmY5Oagyc14NbHVE9DgnK7LDTMepppl+tQk80VzvFzbuQSmQ+tJ5h7moqKzdaUtxMkL5pC3HFMope0IEJyaKDRUSdxBRRRUgFFFFABRRRQAUUUUAFFFFABRRRQAUUUUAFFFFABRRRQAUUUUAFFFFABRRRQAUUUUAFFFFABRRRQAUUUUAFFFFABRRRQAUUUUAFFFFABRRRQAUUUUAFFFFABRRRQAUUUUAFFFFABRRRQAUUUUAFFFFABRRRQAUDqKKKALsE0MeOh/Cry6wI4x5fDD2rDHWnUFxNZtauGzyagk1K4f+M/nVEdaWmi0WDdzf36T7Q/UuSagFGKlsaJhM5P3j+dOErdyT+NQhTSlWHUGjmsWvQlMp/vGl8xvWnWtncT8xxMw9QK0odDuG++CtYzrxg9Wb06cpaozRM/qfzpwuJR/E3510EPhokZMn4VZj8Ow/xVjPHwWht7CTOVNxMeQ7Zp3mXLDhmArtLbQ7NGDMgatWPS9NWPc0C4HWoWPT0RX1V2ueYStL/GTTA59T+ddD4sks1YxW8ajngiubxmuuFRyjc5JK0miZHb3/OpI1lkOEVmPoKZBGzsFHU1qw2t5Y7ZvLdR1Bx1qZTsdFOLaKyadfuNwglx9DUy6RqR6W0h/Cuz8NeJ7b/U3yKccZNdZZNb3K+ZC64PPFcFfGzpa2OqFBHkkeh6o5/493H4VMvhrVm6Qn869eEYB/rUyjA4x+VedLPLdC/qyPIY/Cesyf8ALH82qZPBWrt92MD8a9dX3P6U/b7kVg8+qvZD+qI8mi8Caqy5Kpn/AHqkHgHU26hF/wCBCvVtrY5JNBXPcil/bVXsL6sjy+P4d6i3WSMf8CqZfhzfY/1y/wDfQr06Fc1ZSHiqWbV2HsDy1PhndsMtcKPxFSL8MLg9bj9RXrEEKFfmH41dis4WGOc1tHGYmXUPYI8fX4XSkc3WPxFSj4WNj5r5v0r2+20618tCyEnuabcWdqDkLxTeKxC6h7JHiS/Cxc/8fzfpTh8LI883z/pXr0kUSt8qLiomWPH3R+FZ/Xq66j9lE8oHwshHW+k/IUf8Ktg/5/pP0r1CQIO1RNt7ZFH9oVe5MqSsea/8Kqi/5/pP0pr/AApj4xfSfpXpYbHelLnFH9oVe5l7JHmB+FMf/P8ASfpQfhXHtOL6TP0FemhuDUcj+9DzKr3BUo3PLZPhiyci8bHviqs3w8Zcn7UT+Veo3LfL3rJuPvHrzU/2pVXU09jFnnT+BpF6XGazdX8Ky2NnJcNKCFGa9KmcgkAVg+LyTodx67f61rQzGrOoo3IqUUo3PM7S2e4nES9Sa3P+EWuNv3h+dZ3h7L6migd69FHAAx2r0sZipUZJGVGlGojiH8M3Kj7w/OoW8O3w+6AfxrupFySMVEwwO9c0Mxmzd4RHCnQdQH8C/nUFxpN5CMsg/Out1XUo7RD8wLema5a81C8vm2x78e1elQrSmuZo46sIrRGY2VO3PP1qLca1U0i8lG4pj61KNAuj/dA9zXR7ddzndCZjiRl7/rSrNJ2Y/nWpPoc6DOQfpWfPaSQH94pFNVFLqQ6c4ipcTgcO34U4Xl4vSZ6msJY4lIZQfTNaMMMMi7lj3E0SnY0hRcjMTULxf+WzVMmr3y9JW/OrzWSk/wCp5qNtPXOdmKzdaxr7BkQ16+UcOQfWpk8R3ePm5qGSxXHSoWsT0Ao9rEPYz6F8eJLj+6KkXxAXH70Y+lZLWWPWoLiFo2qlNPYlwnHVo3f7cI5BNSrr4xyxzXK5NSxxSSfdGau5Cm3sdQNej7uf1pf7cj/56EVzItpj/Cfyppt5h1U/jS5kD5ux1Q1hW6SnP1qZdWbj95urjSko7GnK8o6E0XRLbO0XVW/vjP1p/wDak277x/OuK86YHO41It7cetO5SkdtHqc2eXqVdWnz96uHN9OQPmPFSR6tMvD81UZD5kdwmrTZ++34GrEOsXGcbz+dcRHrWOq1PFr0YPzL+lac77mbZ30Wq3BXiT9aswarcjrIfzrg4vEUII3AAVeh8SWa/eZvyov5lXR3cGqXG3h8/UVct9UucYZ+PeuKtfENhjHmD861LTXNOb70qD8a09q+4XR1Yu/N4kUMPTAqxbLaqdwgXNc3b61Ybv8AWJ+da1tq1g3SQfnVfWp92LnNO5s7W8G2WPK1lyeDdJuHLtGRWlbalYnH70fnV1b60I+WRT+NP65UXUrmMBPBNjFEywyMufYVl3vw8S4ibFy4PbIGK7f7fGo+UA01tTbHCA1csZJ7k8x4H4+8Ky+HJIgzFxJ3rku9ez/Fqzvtcii+zwszIeQFry258P6tbjL2MuB3CGuScuZmMjMVGb7qk/QUohlY7Vjcn2FaVvHPGPLMLRNjqwxUUDXaXJ8pnYg9qgLFJ7eZDho2B9CKQRSHpGx/CugOpg/LNArygc5FZ815N5+9IwvPG0Ug5TPaORPvIw+oppralvmuEEMluN+OuOazja3EjZjt5CPZaYnEq0VcisrndmS1lK/7prstA+G+o6xp4uraQJn+BjigmzOBorvL34V+JoeUgEo7bea5DWNLvtJu/st/C0UvXawoJKVFFFABRRRQAUUUUAFFFFABRRRQAUUUUAFFFFABRRRQAUUUUAFFFFABRRRQAUUUUAFFFFABRRRQAUUUUAFFFFABRRRQAUUUUAFFFFABRRRQAUUUUAFFFFABRRRQAUUUUAFFFFABRRRQAUUUUAFFFFABRRRQAUUUUAFApduRSopzSuUkwxSheeeKnhtppiBHGW+lbVhoMkhBlXaO+aynWjDdnTChKRhRQs5+VWP4Vo2uj3MxAEZGfWuutNJtrdV+UMavpGkeNq4rgrZgvsndSwllqc5YeHMf6xx15qr4os4bUIqcE967NDz0rk/HPEsX0rLDYmVapZlVqShG5p+F41/s1SDj2xWoyZ+tZ/hb/kFJWoBXFi5P2jVzowySiMCe9LTsUh+tc122dCaFX1zWR4j1lbe3MMeN5GOKm1m9S0tmPmANjgVxcMdxqV4FGWLGvTwOHfxSObEVlbliVpVllLzMCfeoh6V2+sabHYeHiNo3kDNcQG+b6GvWpyUloeZUjytXN0af5WkR3yg5yOc12vhpodV0vyJ03Mox9Kp6DZ/bPCQiK5OOKoeDrl7DVWtmYDc2MGuWrNSTXU9GlB8pZ1/wmUYy2pB7kVj2Oo6lotwEy20H7pr1HKlenWs++0ez1BSJo8P2YCvO+uwj7tTY3UWloV9C8VWl8gW4xFJgda6aApJGJFYMCOxrzTWvCt1YkzWm6RQe3aotH8SX2lyCKdmKjqDXNXwFLErmpM0jJo9WC49aflqx9D8R2WpJxKok6YPFbI6Z6V4NfDzoy5WacwUUm4YzS1jzBFD4hgirkZ4qnEeRVuPpWkazK5UXbdeBWlbL84FZ9oRkVrWoG4Gu2nijPkNKKFjH14pk1qfXNWrflRTpulVLFMXIYVzb4zmqLQHJ5rYuupqhIRk1zyxIchSeEioHj98VckYGq79an24chAYvU5pRHgGpM0h6UlWZPsyu4qF6mkbrUDMMGn7a4nSK1ywxWbcAlhWhc9qoy9fxpOdy4wM64U7zWF4uH/EkuPZa6KdfmJrA8Yr/AMSK5/3a7sC/30TOtH3GefeGP+QtGM16ME+XNed+FFzq0Zr0oL8npXr5q/fVjmwm1yo/3j9K57xBqy26GKNvnrT8SahHp9qwDfvGHauV0bTZtUvPPnVthJbJ6GqwuHjGPtJ7DrVXKVolS1sLvU7jewbaf4j0rqLDS47NduFJ9a1ra1WCIRx4VcdMUko56U6uO53aOiHSw9nzMqbAWzyaZcLwO9WmTBwMVE6EgZxxWPtL7s6nBdim2M8DArF8Tr+6VhxXQsgwa57xX8sKV14R3mcmKSVO9jBjt5JI2dRnFT2V5NayANnAPStLw0qvHICM5NS6ppQcGWMHd2Feg60eblZwxpSSUkX7C4juEDY+tWSEboorlrCeSxn2PwM8g11FtJHLGZFIPHFc9WLWp00Z9CCWFD2qm8Shq0pBkDHeq8kfFcymzuilbYoPGp7ms3VeGArbMLHoKxtaUqRkEV1UJXZzYn4TLxzWnpw24rMFa2nLuArqqOyOLCJORbGWApfLz/8AXqWNOKcV9K43UPTdJdiDylzzimGCHP3BVkx560hio9qxewi9Sv8AZYWGdopjWMeMgCrQAXimSzKq/eGaqM2xeyppbFNtPGM5xVeSz2j7wqxLecHmqMkzsTzXRTb6nNW9lbQjli29xUDLU4jlk+6CacbO4zyhrbmR504t7IrDpRn6VObO4z90immzm/umjnj3M+SfYYrFTkYpyzyL0Y0fZZf7ppWtZl/hNPnXcOWfYkS+uEPDGrMOtXkfRzWc6lGwabV3RN2b8Pie9j/irRtfGU8a/NuNchjIpyrn60ik2ehWvjkfxMwrStvG0O4Zk/M15b5be1IUZaV0Vyvsey2vjKCTgTJ+Jq5/b1pOgBdGPcZrw9WkUkhiKmS9ukOFlIouhWZ7Lc3Gk3KbZrWEk8ZrKu7PSbaNvskKh2H3jXm41a8X/locfWp4/EFyowxLD3p3Hc9O0O08KrZhby3WScnLMRmtKHTvBrSKTboAv+yK8rg8SDjfD+VX4fEdpkFvl9cGgd0enSaD4Pab7RDHGG9CBVq2s9BjH7u3hP4CvO7XXNPmXmbaPdq1rS+sioZLsfi1CG0rHoNo2kIAP7OtX/3lrpdG1fSLVdn2GJFx/AMV5VBeKy/u5sj61YgvJ1biQEelUQ2j3fStY0BiCyYPAxmvmD9pSe3n8fhrUDy/L4/Ou4tdWuI2LEZxjmvJPind/bvEXnk8hcY/GkzJnImig0UiQooooAKKKKACiiigAooooAKKKKACiiigAooooAKKKKACiiigAooooAKKKKACiiigAooooAKKKKACiiigAooooAKKKKACiiigAooooAKKKKACiiigAooooAKKKKACiiigAooooAKKKKACiiigAooooAKO/FFXNPs5rpwsSk+tKTsrlwg5uyIIo2ZgADW3p+jSzbWZQAT1NbOl6PHAimRQX6nNa8UYUAdh0Ary8RjktInqUcL3KVhp0NsBhee9aCYAOF+lLszTguK8mdaUnuelCnGILwKeozQi7uKk27RWLZpZCBelch48P7+JfauxUc1xnjpgbqMe1duXfxTjxi9w3/Cy/wDEqjbsRWptrO8MDGjRfStTFYYv+Ky6XwIYyjHNVb6aO3haRuCB3qzNIsSMznG2uG8Ras93O0UZO3OK0wdB1ZbaIVWooRKeo3cmoXgUZIzxiux8LaSlpB57D94axvC2jlmF1MuADwK7SHATaOnau3F4lQ9yBjh6Tk+aRjeM939kOCa85H3zXovjX/kFt715yv3jXXgHenc5sb/ER634DH/EgAOcYrmfEsDWGri4QYGd1dR4FBGhR56VD41sftWntIoBdTXn+1UcS02elS+BGxot2t5YRzjP3Rn61pIDnjFcJ8P9Q2u9lM2OOhru4zwMmvJzGLhOxvAlC7xtYDHpWHr3hq01BC6Lsf6VtI3zGpQw98151PEVaT91j5Ty3UNF1HSZg0G4KT94Vq6D40uYP3N8dw/vGu7kgjmUrMiuvpXKeI/B8U+6eyIRh29a9mjjaOIXLVXzFY6jS9Qtb6PfHKrH0zV8nArxgNq2hTjO+MfpXZeHPGUE6iG8wrHua58TlVlzU9UClY7dDzViJ6z7S4jnCvG4ZSODV2HGOo69K8OUJQ+JGqVzTs3HHWti0bOBWHaHoK2LNuRRGY7M3LZuMelOmPeq9u/JqWU8Up1bFWRSuOTWbPwTWjM3NZ9zXO6uonEqMeaiJp78VE5q4z1JsANDHimbsU1nz2rTmBqwyUVVkqeVuKrO1CkSyCdqqSdTVmU5NVpOprSDuwRWlFc94z/5Ac+P7tdFLXOeNT/xI5/Za9XL/wCNEyq/Czg/CP8AyFo69GuZkt4GmkOFVe9edeDRu1eP610HjvUTGq2UbZY8GvocTR9pXSOClLlpsxLgvrutEKSY934YrsrO0S1gjhjUALWd4S04WtkJ3Ub3rd28EmuPG1/+XcdkdGHp6czREetRS59qlI71HKK86LZ1kD9c1G9SNTGWt4sCu/Sud8XD9yldK/eub8X/AOpSvSwT/eHFjP4bG+Eh+7k/CuiEe454xXPeEvuP+FdLFjFXib+0M6CvTRga9pJb9+gz61maZfPbyCNs4zjFdlKuY9o6d81y3iSx8l1kgX64ropVFNcrIqU+T3kbausihhjkVHJWRoF4S3luSa2GGa5KkHCVjso1FOJGPmrF8Qj5ErdK7VzWH4jH7tK2wjvMxxfwmCv3q29KGEU1iL96tzSmBjFd9bY4cD8RoClpe9OC157aPaew3FJ2qXAqjqVysaYU5PtVQTkzB1Ek9Rt1cLGSOvFZM0zOSaVjJO3cmr1tY84da6ly01qcbc6jstihDbSSHJBq9bWKA5fOfetGOMKoAAp232rKeI7GsMJYijgjVRtUD6VPtHoPxFKvTAFLWPtmbexXYjdfYVEyA9qsmmbannfcfsoldkz0FMkiB7mrJXFMYVpCT5twdKNjn9RTbLVRetXdU4mxVNB+8r0YfCfP1FapYmWI7QaNu01oW8YaIdKbcW5x8opc6udqw/uXKkb9d1WAFYVTkVlJBGKfC5Heh67BSmk+WRZWJfSg265p8TZHUU8VF2juVOElsVJLf0qPyParxFNwM1UZXZnPCxM+RChqLNXLnbk1TPWtjyq8eSVkSIxFSLcTKMLI2KiWnhaVwimy3Fqt9GgVZ2GPer9r4mvocZkLfjWP5dNePmjmKdJ2OusvGkinbMrEVzviDUF1C+adU2iqJXimMKdzJxsNooooMnuFFFFABRRRQAUUUUAFFFFABRRRQAUUUUAFFFFABRRRQAUUUUAFFFFABRRRQAUUUUAFFFFABRRRQAUUUUAFFFFABRRRQAUUUUAFFFFABRRRQAUUUUAFFFFABRRRQAUUUUAFFFFABRRRQAUUUUAFFFFABXX+D4lNuZO+a5Cu18GLusWbPeuXFu1NnZg0nU1N3HoB0p6rxSAc1IPSvmptnvxghQOKULk9aUdKco5rMtiquKd1ooFArDkxkCuG8b/8fyV3K8EH3rhPGrK2oBQ3Ir0Mu/inHjGuRI6jwyv/ABJYvpWi7Ko3McYqj4XUnRofpWf4m1RbWMohyx44NFSi6ldqxVN8tK7KPijWNwaGJvUHms/wzpD31wJpBiMHOSOtUtNtZ9Tvh8pKk8mvRtNtVs7RIUUDA5rrr1I4Wnyx3OajTdeXN0JY7dI4lWNcAVIq4pVzj0pQDkCvFlNylqeoo8q0Of8AG7Y0w154v369C8dkLp20nnNeeL96vosv/hHi4z+Kj2Dwb/yAou1alxEs8DwkfeyKy/BvGhxewrY7fjmvAxc+Wt5nrUV+7R5nMj6T4gHZd3WvULK4W4tIpFIO5RXGfEDT8xJdxqcjritPwDqCzaYIT95OOTXRjY+3w/tFuiYStKx06DnPrUg+9TB1p69a+audVmS05R6gYqPdT6iWmwrNlbUtMtb5ds0an3IrgPEnhCa1keexyyDkDFelBs9qSQK6FWGRXo4XMJ4fR6kyhc8j0fxBqWk3IWbdsUj5TXovh/xPZaii/MqSdwaqeIfDdrfoWWMLIQeQO9cDf6TqWkXLNGG2DnIr139Xx0ezM0pQPc7SVWwVII9Qa27FvlFeJeFvGT2oS3vGIIPU16xoWr2d6iyQSbuBmvn8VgKuHltob05pnVwdTUsjZWqttMpBqZ2yteRVkdCjcqzNyaoTnNXJh1OaoycHNc/MNxK79TUT1K3JNQy8VvCTM2rDCaZ60p5pAMZ71spGciOToaqycCrUnSq0gzVXIKr1BJ1qeTg4qB+ua3poCCUVznjlf+JBN9K6Nzmuc8dHGhT/AEr18u/jozrfAzg/CUiQ35lb+AZq1aq2t+I8t9wHr1rBtrhotwU4JWu5+HlmqWrXTj52PGRX0+Ll7GDn1PJo3lKy2Olhhjit1jHOBxTZulSyVE1fMc7m+Y9pKysQOMCoJOankNRPWkUDK7fSkY+1SNTWrWIrkEgrmPGQ/dR+5rp5K5nxl/qo/Y16WCf7xHHjf4Yzwp/q5PqK6SI8VzfhPmOT6iukjq8U7VBYX4EPzVa6iWSFlbFWaYy5BrnjNp8yNpQUkcVcRtY3u4cDPFdFpky3EOe9M1yxNxb71AyBWVoU3kXJhc4IPSvQuqsL9Tlg/ZSszoJIzWD4m4jQe1dKCGBPWuc8V8KhrHBtc5WL+G5zg+9W3o4zHWIPv1u6OPlAr0a/wnDgfjNMLTgDmnIKhvZ0hjJ3YbHFealzSsezOaitSDULoQJ8p+bFYa+dcTfMDg1N811N171q21rsxxXY5RpI8/2TrSutkRWdqq4J4q8qn1p4i+X0/CpFXArilU5md0aaihm3ml2VIFpfwrFyNCMLilK1KF4ppHNO4ERXFMPFWCvFQuvvTiybETVG3SpG64phXNbQfvCktDn9W/1+apx/fq7qy/vyKpx9a9WHwnz9WP702rBcxYq1twpFV9N5jq2RXNOSTPboJOBn3tsrcr1rMdTG2K6CRBtJJ/Ss6+t8rvXn8KunURz4rDp6xK0MnarSNms5gyNzVq2kGOauaMcNWafKyyTxUMj7alY5XOKpTMC3WlE6MRVstCOd9xqGpWjPWou9bLY8etzN3Y5TipkOar96miahl0WrlhRxQVpU6U/tSPQUU0QOtV5OtW35qrN1NUjjrxSRFRRRTOEKKKKACiiigAooooAKKKKACiiigAooooAKKKKACiiigAooooAKKKKACiiigAooooAKKKKACiiigAooooAKKKKACiiigAooooAKKKKACiiigAooooAKKKKACiiigAooooAKKKKACiiigAooooAKKKKBoK7jwUP+Jc31rh67nwV/yDj9a5MZ/DZ2YP8AiI3gvNKOtHahfWvmmz6DYfT1qMVItQF7jqBRQKAd7DskdK8+8Yn/AInDd69AJwD9K848VS79Udj616mWR99s87HXUEzp7fUUstBjG7nZxiuTd5dSvdoyzM3SoHuZZ0WFSemABXX+DtG8lRdXCEE9K9KSjSTk9znhOU7RWxp+HdJj0+2UnmQ8nNbApgOP/r0/5ccsK+drudWTcj2KPLTVkKKcvUfWo/MjHV1/Ok+0QrgmVOvrURpy7FynE574gAfY68/jHzCu48d3kMtuEjcMa4hODX0eBTVHU8PFNOroeveD/wDkBRH1FbNcv4Z1azttGijlkAIHNaD+I9LXrNXh4vCznVckj1KVWKgrsvalai8s3hOOQa4XQ5pNI8Qtbs2ELEYrqD4o0teTJn2rivE19a3Gpi6s2I9a6sDQqKLjNaESnG90z1eBt0YbPUDFTI3PWuC0/wAbxw2CRSRksoAqSXx3GfuxGvMqZXWbdjpVaNtzvV+apBk9MV5tL46n/hjIqJ/HV7/CtSsnrPcccQkeoYA70mfp+deVSeN9Rfvt+lRnxjqDfxtVrJJdRfWEet7lxziq19bQ3ERDRowI5ryqTxZqj/dZqjHibV8H949XTyacJXuS66N7xR4Zg3NNaMFbqVrB0bXb/Q7rYJG2qeRmqc2qarOSS8hz1qjIt1I25o3J+le3SotR5ajuc7m+a5714H8aWepQok0oWbHIJrt1vISoYOpGPWvlawa+tZBNAsikdxWo3i3W1OPtDrj1NeLisihWneDOqninHQ+jpr2DB+cfnWfPf246yD868AHinWnP/H05/GiTVtfkXdvmxXL/AKtcr1kW8Vc91fULXP8ArV/Oomv7Vv8Alsv514T9u1xud01C3WvHPM341rHII/zmcsS7HuRvrYdJUP40hv7f/non514cZ9e9Zv1o8/XvWamsij/OZ/WWe3vfW5H+sT86ga7gI/1i/nXjHn696zU03GuqM7paayOP84PEHsbzwn/lov51Xlmj/vr+deRf2hra8ZlpraprAPJlzWsclttIFiD1cyL6j865/wAdsP8AhH5unSuIXWNYH8clV9T1TUbi0MU7OUPXNdWGyz2dRS5jOtXvBox4fmlUepFev6DbR2+lQdPug147GzK42/hW9F4ivkhWLJwBivUx1CVaKjFnn4OooX5j09tp43iopGVRya82/wCEjvv7xpj+Ib5gQWP515Ucqmt2eh9cjc7+SZOu4fnTHdccMDXnx126x96npr1wDznH1q1lk1sw+uwZ3RZT3FIxrih4gucc09PEU3c0/wCz6i8xrFw7nWn5h3rmPGQPkxnpTU8Qv/FnNZ+t6h9tiQNgba6cNh5U5psxxdaM6eho+EV/dv8AUV0g4rnPB/KSD3FdLiscXd1GXhPgQlBHvS4pQOa5L2Z1LqRPGAjdee1clrEDWepCYfdJGOK7RVwc+lZXiKy86xaRRkqc5rrwtVKXKzlxELq5Jp0wuLUOKw/Fv+rjqfwtcHDW7djUXi9cRx/WuijT5K9jnqT5qRzKn5q3tE5rBX71b+h5xx1rsxHwnPgVqazMscZZuMdK5u/uWupyq84OBWhrF1sQxZOapaRatNP5jD5awpRUIuTOnEPnmoo0NKs9iB2XJrSUYqRECoNtIFriq1XN3O2jBRVgHSk70/BpVWsrmogXilC8daXvTgKQDaTFP20baYEbjAqGTrirD9MVA45oiBCy85pDwcU9qYRk1vDcRga0P9INZ0fWtDWzic1Qi+9+NetT+E+fq/xTd0wfuhVs9aq6Z/qgKubcc1xVnqe1QVokbN7VBIu5cVYamMveiMkapX3Mi9hZTUEDBW6VrXMfmDHtWNMNshFdVN8yPJxMfZz5kWZJ9qFQeahiBd+RTEBkcCtCCHA7VUtETSvWnd7EE67UqkxHpWpeLtjJrKbrThqZ41JNJB3p68UkaipfL44q2YQi7XJImqbtVRTtarCv8tSd1GppqB6VVm6mppGqvIc1aOevJMZRRRTOEKKKKACiiigAooooAKKKKACiiigAooooAKKKKACiiigAooooAKKKKACiiigAooooAKKKKACiiigAooooAKKKKACiiigAooooAKKKKACiiigAooooAKKKKACiiigAooooAKKKKACiiigAooooAKKKKBoK7rwV/wAg5vrXC10vh7WIbGyMbjLVzYqm5wsjrwclGpqdpg49qQYHeuZfxVzhY8VUl8TXDEhUHtXkRy+T3PZniqcep2HmooyWFKtzFnG8V59caxdSc7iB7VCt7eSH5Wf8K1WWW3ZzyxivoejPe26fekX86rvrFnGMmQVwgS/kGQJDTxp18yZKNirWBpdWJ4mXRHXz+IrEKRuOa4jWLhLm8eRc4NV7hZI3Kt1piAu4X1Nd1HDRo6xOGtiHU91k2nyrBOsjDcFPSujPiiVY9kS4AqXSvCvnW6SySKN1aqeErdR8x61jiMTRv7xvh6FRK6Oem8TX0gyuRVZ9b1KTHzNXZxeGLNcZGRVmPQbBD/qga5ZYzDxdlE6Pq1Zu9zz5r7UpP4pBTd+pNzulNelJpVkh4hX8qnSxtVbPkJ+VR/aVNaKJX1SfVnk18l0uGnV8H1qqvX612/xDVI4o1RQM+griYslwK9XD1faU+ZHmVoctSxvWejalc2yPGDsIqwvhfU3bnNdv4WQDRoVPdetaqivFxGZSpT5Uj06WD54p3PPIvB18+MnBqZ/BV0sRczKSMnHpXoK5qaJNxYY421yvOJt7G31M8h0zSxNqgs7h9vzEV2cfge3AUl85rK8ZWLadqMd9EPlLc4rt/Dl+l/pcUinLYAP1xXTjMZU9kqkHoxQoK9mY0PgyxUZf5vpU6eDtMHVa6lBgYpwXNeHPNMRfc7Vh4s5xPB+lj/lkKkTwnpf/ADwFdIg9zUiKPSsHmVf+YPq8Tnk8M6ePuwx/lUy+GLHHFsn5V0caL6VbgReBisXmlZdTT2COVj8NW4PFqn5VOnhqHtaIfwrr4o1FX7ZVLY2iuaecVu5aw0WcG/hyOGPc1omCPSuS17wlFcBnt02P6Cvdo7eOaMxyIMfSsvU/DKuu+3IB960w2dVITV2ZzwfY+ZL7TbrTbjEiH5T1ro/DOtwzSJb3UajsCRXfeI/DYkLRTxZyetec694YvNPkM1qSVB7dRX1uHx9LFw5XLU5HTaPRYdNhkVXjhQqfQVYXTY+8KflXn3hXxjeafKsF4SyLxzXpul6xa6nEJIWXkZwTXkY2liaDvHY0hBNalYabCf8Aliv5Uv8AZkOP9Sv5Vr8Z6YpjmvK+u1b2uV7KJjnT7cf8sV/Kmvp1s3/LFfyrTZRzTGFUsbV7j9gjKfS7X/nin5VVl0m1J/1KflW0wBqCUAGtoY2quovYowpNJtRn9yn5VgeOdNtrXRXkSJQT0OK7OZRjpXM/EMf8SBq9PAYqpOsk2ZVaUeRnnPha0S81iKGRcgnmvRG8N6fjmBc1w/gQE67HXqu3Ir1szxM6ckkceDoRmndHOyeHdPx/qlqCXwzp7LhVwcV1EkYx1NV3GM4JrzI4+pfc7HhKdtjzDxVpsdhMqxjirGkaDHeWYmJx+NWfiCNtzGPWtTwoB/ZYyM17kq044ZT6nmxox9pynO6zoi2dv5gb8q50Lz1r0HxYGXSyPSuDhieUnYM4GTXRg6kp0+ZmeJhGMkkWrGyNyPkYZFR6naNakBuc07T7g28obkjPIq54gkWWKF1GAwro1uiJxTpst+Dekn1FdT6Vy/gwcSfUV1OOlePjXaqz0cEv3aYDrTh1oA5pwFcF2dSQjLxxTJU8yJo2JCkYqXrQRjtmnGTTTJnG6OJTNhrZB4BbAq14xO6KM8f5FO8W2/lzR3I4yeapa1N9q06GQEcDkGvdpe84zPLm+WMoswV61u6O6xwM7cY6Vgg81ppKIrE+p6V1VFc58PPluRXUjXV365PFdPplqsduMjk1gaHB51xu9K6yFdqCuHFz5Fyo7cNTc5c40J6UpWntwaa3WvN5j0bDcUYpaKdxhRSijFLmQCUU4Lx/9ejb/nNLmFcjkHFQOKsOKharTGQNSZpzim45xXRTQHO63/x8N7GqEX3vxrQ1wYuT71nxfer16fwHz1b+Mb+lcx1eI4qlpA/d1frgrfEe3R+EhK803GeKlY81XZwoy1KCNHJJXY26KxxZzzXP3DbpD9avXtwJG2rnAquLfK7q7oKx5OJvVl7pHD94VqQdKzFG161LXDKCKVRlYRW0Ir8nyjWU3Wte/X90c1kP1qqWxhjfiHR1bRcrVRKuwfdpthhkpaFWVdrmgSYGKs3Ee7Jqi/BprUmqnTY9mzTGoFDVVjCTuhtFFFMwe4UUUUAFFFFABRRRQAUUUUAFFFFABRRRQAUUUUAFFFFABRRRQAUUUUAFFFFABRRRQAUUUUAFFFFABRRRQAUUUUAFFFFABRRRQAUUUUAFFFFABRRRQAUUUUAFFFFABRRRQAUUUUAFFFFABRRRQAUUUUDCtrSdJkvIjIOnQVi13Xg/5tM6dDXPiJuELo68HFSnqUofDDEbmbpVyLw7AMZYGt4dMZNO4CY4FePPHVD1VhYXbsefa/axWtyY466Xwtp8MmnLKyqSevFc34kfdqbegPNdh4UKppCFuB713VpSdBNHPQhGVV3NCG0hjUjYuPTFYXiDUEto3iiUbjxV/XNVW1hITBbHauBvLuS4mLOxyTWOCoSl70jXFVIQWgJDJdzYUEseTUZiMN2Ebsa6PwwlpArTTOCdp796xr8pJqzMp+UvXpKe6POlFXUj0zRADp8PH8IrR7d6oaKjLp8QP90YrQxxXyOMkvaM+gou0VoNxRj8KXBpCGrlub83kGeaeORTVGTzT8dBnFNPVGbOI+Io+SP6VxUI/eLXbfEbbmJVbNcZbqDKvPevrsC7Yc8PEw/enrnh1f8AiTQN321prWf4e/5A8Ix/D1rRAr5XGv8AfM9rD6QRKo4p4OKanSnYrisbGb4jsVv9LlBALKMiuU8CX72eoPYTNtBYgZrvNoyVxndXn3jCxk0zWUvIchWYHI/WvZwElVpujLY5ppp3PT14VT1BqVTWX4evkvNPjkVgxxg+xrVVDXgV4OFRxfQ7KbuOjqZaYigVIqnFcsmjQljJJGKuwDpVSFcCrkJ5HP6VzTLSLcVaNrH83es+EHIrUteR15rhrJnTCJoQR7cGrRHy1Bb4OADzVl1O2uCTaZv7MyNRto5id8YOfauV1bw/GysyfMCeQRXZ3W7BzxWdN+NehhMVUpO6OerQi1ojxjxN4PSTe8KbXz0xXHQyanoN5/Gqr27V9C3lvHIG3Jya5vXPDtteoVKLkjqRX12CzxOPLVPPnSa6GJ4X8XWuoxrDOwSTAHJrqgu5AykMD3BrxzxF4avtJujPbA7QSeK1vCvjVrcra3+duQM+ldGLy2FaPtMPrc51LU9JYVG/Sm2lzDdoJYZA6YzxStz3I/CvAnSlB2kbRZCxqCXrVl1GKrS9etOJZBLnbXLfEUn+wWrqn547VyvxIGNCPFevli/fxMa9vZs4fwI23XY+nPFerp90V454Ym8nWoH969ii+aJGXoQDXr5zG00zgwMrJiOagfHQ9aslVPeopIQW3buleHGSuehK7Wh518R/+PyL6Vp+EmU6WNxArM+JGf7QTjgCsWy1Sa1h8tM19ZGk6uGjFHjqahVbkdV4vbOlksQK5zwioe5m3KCNtQX+qyXcHluSarabdSWjs68bhzXRQpOnT5TOtOM6iaZZ1q0Ftcll+6T2rPuZneNUbPy9KtXl8blSHGWqvdypJGqxpggcmuqC01MKs1qkdD4LX5Hz0NdOVwAa5vwf/qXx0FdGq5Ga8LGfxWepg3amkOB5pT0poBp4BI5rgZ2AtKenHWnKvFKFxQpWEY/ie283Ty3UqK4ieXMCxZ+7Xo9/B5trIo9K82v4/Kndf9qvdy6fNHU8jHRtsVwPWno27C54qMmrGnR+ZcKh6E16EtrnBB3lZHSeH7Xy4w3rWyBt4qCyiEcQX2FWBXh4ifNKx79CHLEawyaNvrTjRXMa3G7RSFacc0fNRcLiAc4pSopQO/ekOc0E6hgelG0elLRQA1l4qvIoq03SoJBVxZZWYUzvmpmFQ10U3Ylysc7rv/Hyaz4etaGu/wCvrPi+9Xs0vgPAr/xzodH/ANVV8jiqOkY8qr2flP1rgqrU9uh8BFLhVO41j6lcZ/dqeParWpXC7doPNZccfnS/WtqMdLs5MTNy92ItpEZX5rTECbOOvanW0CxR8cGnxr/tdKc56mtChaNjGuozHKatae42EUmrx4IYHNV7BwGwa13jc41LkrWLt/8A8e5PrWO3Wtm9GbcelYzfeNOlsZ47dMcnSrlv90VTj64q7ABinJBg1qOl+6az5PvVeuGwOKpOMmqiGK1Y0UrUUjVZyPYbRRRQYvcKKKKACiiigAooooAKKKKACiiigAooooAKKKKACiiigAooooAKKKKACiiigAooooAKKKKACiiigAooooAKKKKACiiigAooooAKKKKACiiigAooooAKKKKACiiigAooooAKKKKACiiigAooooAKKKKACun8Pa7BYWnkyL1rmKKicFNWZpTqODujuf8AhJ7POSpofxNZMMBTXDUVzfUaSOn69UNDVLqO4uWkToTUttrNxDAIVY7BWVk4orpVONrGLxEr3L11fTXH32OKphuabk0VUUo/CRKq5PUlWRgMKxH40sDhZlZuQDk1DRQ1cOc9EsfF9nHbxwuvKripx4zsccrmvNKK4Z5bQm+aR1Rx9SKsel/8JpYf3KP+E00/un615pRUf2Vh+w/7Rqnpf/CaWHZKafGlj5i/JXm1FP8Asuh2B5hUZ1HizWrbUGUwrjHeuehn2yK2OhqAnjFFdkKMYR5Uc868pO56LpfjK1trGOB4/uirS+OLDH3a8worknllCb5pG8cwqxVkepDxzY/3M/jQfHdj/dry3JoqP7Jw/Yr+0qp6mvjywHSPn61leKvF1lqmnrCkI8wHhq4HNFaUstoUneJLx9Vnc+DfF0Gk28sNwhbc2RXVR/EfS+8X6145RU1crw9WTlJBDMKqPZR8R9JX/lmT+NPHxK0of8sv1rxfNFc7yHCPoaf2nWPbU+JmkjrF+tTp8UtHA/1P614XRUPh7BvoH9qVj32D4saJH1hY/wDAqv2/xi0FQA0LV855orOXDOAlvE1Wc10fS0Xxp8OxuP8AR2/OrP8AwvDw6B/x7N/31XzBRWX+qeWv7JX9uYk+l5vjV4ecH9xx9TVOT4waBIf9X+tfOlFNcK5etoied4hn0FJ8WtDPSP8AWq0vxV0ZukdeDUVrHhvBR2RDzeu9z2i9+Img3SFZLfcPrXA+JNS0u5l82xjMec8ZrlaK9DD5dSw/8M53jqrdzsPDHjC50qRQzM0XcV2afErTto3Q8145uxRupVsrw9Z3khrMKqPYn+JGmN/yyx+NRv8AETSv+ePP1ryGisP7DwvYf9oVT1r/AIWBpn/PL9ax/Fni2y1XTDbxrtPavPaK1pZVQpS5okvHVGrMu2NyLe7SXqAa9CsfHFjHZrHJH8wAGa8wozXTiMJTrq0iKeLnT2PVf+E600dEpG8dabjiP9a8ro3VyLKMPe9jf+0qp0fi7VoNTn8yJcAe9ZttLaLF+8zms7NA4r0IU1TXLE5Z1nKV2aMzWgX5Dmqsjr/Ceagoq7Ee0JN2aN3FR5ooaQe0Z0Ph3VobBZFkXIOMVr/8JPa/3K4eiuapg6dR3kbQxc4bHcf8JRaf88/1pf8AhK7MD/VfrXDUVl/Z1Et46qd4viyzP/LPH40//hKrLH3K4CjJo/s6iNY+od4/iq06BODXHarcLcXjyJwCaqZNFb0sNCl8JhWryqbhVrTp1hnDP0qrRW7SkrMyjJxd0dYuv26qBt4pf+Ehg/u1yVFcrwdNnWsdUR1v/CQwf3akHiC3xwtcdRk0vqVMf16ode2vwZ+7R/b8HpXIUUfUqYfXpnXnxBb46UDxBb1yFFH1GkT9dqHX/wDCQWtNPiG1z901yVFH1CkH12odcdftiBUTa9Af4a5ain9Spj+vVDpn1mE9Kj/tiH+7XO0VSwtNA8bUZc1K5W4l3L0qqrYNNorpSSVjmlUcpcxq2N8sK4q02rx7CAvNYAorN00zdYyaVi1c3HmOWqeyuo4xll5rOop8itYj6xLmubf9oxf3fypP7RhAPyH8TWLQKl0kbfXprY0r27jmUbR2qpayKj7jUFFXy6WMJVnKXMzTnulaIhfSs5jzTcnFBojGwqlVzHI3NWkmCiqdLk0ONx067gWZpg3aoN1N3GkppWFOs5Ds0h6UlFMz5gooooJCiiigAooooAKKKKACiiigAooooAKKKKACiiigAooooAKKKKACiiigAooooAKKKKACiiigAooooAKKKKACiiigAooooAKKKKACiiigAooooAKKKKACiiigAooooAKKKKACiiigAooooAKKKKACiiigAooooAKKKKACiiigAooooAKKKKACiiigAooooAKKKKACiiigAooooAKKKKACiiigAooooAKKKKACiiigAooooAKKKKACiiigAooooAKKKKACkxS0UAFFFFO4BRRRSAKKKKACk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a:extLst>
              <a:ext uri="{FF2B5EF4-FFF2-40B4-BE49-F238E27FC236}">
                <a16:creationId xmlns:a16="http://schemas.microsoft.com/office/drawing/2014/main" id="{3B5C83E3-A7D5-430B-9A73-FD7E20E99F99}"/>
              </a:ext>
            </a:extLst>
          </p:cNvPr>
          <p:cNvSpPr>
            <a:spLocks noGrp="1" noChangeAspect="1" noChangeArrowheads="1"/>
          </p:cNvSpPr>
          <p:nvPr>
            <p:ph type="body" sz="quarter" idx="1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t> </a:t>
            </a:r>
          </a:p>
        </p:txBody>
      </p:sp>
      <p:sp>
        <p:nvSpPr>
          <p:cNvPr id="8" name="AutoShape 6" descr="data:image/jpg;base64,%20/9j/4AAQSkZJRgABAQEAYABgAAD/2wBDAAUDBAQEAwUEBAQFBQUGBwwIBwcHBw8LCwkMEQ8SEhEPERETFhwXExQaFRERGCEYGh0dHx8fExciJCIeJBweHx7/2wBDAQUFBQcGBw4ICA4eFBEUHh4eHh4eHh4eHh4eHh4eHh4eHh4eHh4eHh4eHh4eHh4eHh4eHh4eHh4eHh4eHh4eHh7/wAARCAK3BN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0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mgCiiiizAKKKKEAUUYNGKdmAUUUUmmAUUUGgAopQPpSYpCuFFFFUhhRRRUjCikozQIWijH0ooAKKXFJQFgoo/Gj8RQOwUUUUBYKKKKBBRRRQAUUUUDsFFFFOwgoooxRZhYKKKUD6UmgEooPBooAKKKMfSgAoopcGhMGJRRijH0piCiiikMKKKWgaQlFKaSgYUUUUhBRRRTQBRRig0CCiiigAooooAKKKKACiiigAooooAKKKKdmAUUUUgCigjFGKqwBRRSkUWYCUUuDSUrMAooooAKKKKNwCiigUWYBRRRSAKKKKACiiigAooooAKKKKACiiigAooooAKKKKACiiigAooooAKKKKACiiigAooooAKKKKACiiigAooooAKKKKACiiigAooooAKKKKACiiigAooooAKKKKACiiigAooooAKKKKACiiigAooooAKKKKACiiigAooooAKKKKACiiigAooooAKKKKACpIo9xqOrlgNzGu3A0VVqqLARbRiKeLJjWnHHgDmpo1Ga+u/sODNoU09zHGnv2pw02X0rcVV9KkVVXGKuPD1M6FhoswRpsvpThpUp7V0K1KoGK2jw9SNY4OLOej0OaQ/KM1oW/g3UJkDIuSegFbtmVVvu123hG6TzlRo8/hWr4ZptXRp9Qief2/w01yZdywnFWE+FevueIa+i9LCtCPlHI9KvqFHQD8q5pcP04vVFfUoWPmKf4V+IYz/AKkY+lQH4aa8Djyea+mtUVvILjA/CuUvL1o5PXPFT/q7DdDWAgzxSf4X+II0DeRnPoak0/4UeJL2QJHAuTXusl87WSew7itHwbff8TNCz4G6uSvkPIrpGn9nxPJLP9nPxlcQq6xg5HYipj+zT43H/LH9RX2/4T1K3ayjAK5Cj09K6RNQgxyFP5V85iMLKErWOKrhXHZH5+f8Mz+N/wDnj+oo/wCGZ/G3/PH9RX6FpeW79FH5CrKlGGQB+QrkcXHdHK6Tjuj86/8Ahmnxp/zy/lRJ+zV41jXc0NfoqEz/AAr+VVr2FWjIwv8A3zVQ5W9RwUW7H5r6h8EPE1iT50ZGD6VQHwk15uiivuzx3p8flOxUE89q81aBUl+6OPavrMDlWFxELvc9+hlNCpG58vj4Qa//AHKP+FQ6/wBkNfUJUegpPLHoB+Fdv+r2GOn+w6J8wf8ACoPEP90/nUifBvxExACHNfTYjOcgj8q1dFtvOmWMkAk+lTPIsLBXD+xKJ8rN8EfE2PuVGfgv4iXqlfbI0FXhBJ7dQK53U7NbeUqfm/CuGllmEnKyCGT4aTsmfI3/AApvxB/dP50f8Kb8Qf3f1r6sWFf7oH4Uvkr6D8q6f7Dwxsshw58oH4O+Iv7lA+DviL/nnX1eYk7AflSGJe6g/hS/sHDj/sLDnyj/AMKd8Rf88z+BpD8HvEQGfKz9TX1Y0aA/dH5U0ouCMAZ9qayLD3F/YeHPlBvhL4gB/wBT+tA+EviDH+pP519V/ZEJ+6D+FNe3Vf4R+VbLI8MDyLDnyuvwk8QHpEfzqzafBfxHdSbVjINfTO1Q2do/KrtjKIXDLgGs6uR0OX3SXkVCx81R/s/+KXzgCrcP7OPi+XlU4r6q0/U2DgNg11mk6lG6g4UfUV4+IypQ2ODEZRTgvdPjEfs0+Mdu7Y1RP+zj4uTqhr7qfUo1ixtU8elY1/qpOQqqOe4rjhlzmzhhl6+0fE7/ALPfiteqGoD8BPE+ceWfyr7JuLp5B94f980yPcvzM2R7CuuOUxRs8Bh4rVnx0v7P/ithkRn8v/rVQ1H4H+KrLloC34V9tpduBhcflXLeMb2YIQCPyrpw2TU6k1GRrSy2jP4WfGVz8Ntbt3KyQ4Iqs/gPVF6x177rssjzHcQTn0rEnZvUflX0dPhPDNanV/Y0TxlvBOpD+Co38HX69Y69dnYj0/KqU75//VVPhPCB/Y0Tyw+ErwdVApv/AAi11XpEy7jVZ4sZx1pf6p4Ql5PFHAHwvdAdaQeF7o9Oa7lxgY4pFU+uKmXCeFS0JeTo4yHwjeyMAoHPrWw3wz1JLRblmG1vSujtY5tw2OM13elWN5f6ckHmjhe/FZLhfDEPLII8Om8IywsVeYDFVn8OEZxJnHXivRfEmlXFnfPHIw/PNZCRxoGDkEmumnwzhOqMamAgkcZ/YGf4yPwpP7BAPMh/KuimwsjY6VETWj4ZwfY5HhYGH/YAxkSfpVZtJ2kjefyrrrVN8btx8ozWbLjceO9H+rWD7GFShGOxhf2X/tUo0v8A262O1FP/AFbwXYy9mjHOmDP3v0oGl5/j/Stc9aSofD2D7B7NGOdM5+9+lJ/Zn+1Wx+VJS/1fwnYn2aMn+zP9qnf2b/tfpWoOtLtpf2Bg+w+RGT/Zo/v/AKUv9mD/AJ6fpWttFN4o/sDB9g5EZg0kucK+fwrW0nwZd37AIxXPotb/AIY0c39yuC35V7N4U0S2tYFEsYJx1K1EuHcL2OinhlI8ks/g/dToGa9Iz6LUl18H5oYi/wBvbHoVr3e5SC2j3LjAHArjvFXiFbWBgqA8HvUf2BhuxbwqR4RrnhJ9NkKmbeB7VkDTMn7wrrPEGpvf3LsV2jPrWMWxWEsjw3Y53SgjKk07b/FmmfYPetVm5oH0rGWS4XsQoRMoaf709dO561pfhT0b2p08kw19ivZxuUE0vdwM5pupaS9pbiVmBBNbsADY+WjxYoTT41K960zLI8NQwzqRWop00o3OMNFK3U/Wkr8+atoc4UUUVIBRRRQAUUUUAFFFFABRRRQAUUUUAFFFFABRRRQAUUUUAFFFFABRRRQAUUUUAFFFFABRRRQAUUUUAFFFFABRRRQAUUUUAFFFFABRRRQAUUUUAFFFFABRRRQAUUUUAFFFFABRRRQAUUUUAFFFFABRRRQAUUUUAFFFFABRRRQAUUUUAFFFFABjNXtMHzVRFXtNPzV6eU/7zEa3NiOpF61HH0qQV+mw2OqLJVqQUyMZAqZUPeulRujqp6ipU0YpqrU8MeSK0pw1OyEWTQDFdR4UYLdLk1zYUpnIrS0iZkmGDjmuxaI2s7HtejSbok71rjpXJ+FblpIFJOMV0qyjbkmuGtC7JadiPVj/AKIRmuF1HJmAHHNddqlyvlkVyl4A824djThE3pJEzuRage1S6LcG3nVvQ9aqu+6ILt/Wmwlt3pWjpxkrM7IwTPVfD3iw26Bd5GMV0EXjDd/y1x+NeLRTOrDDEfjV6C6l6fMa8uvldKo72B0VLoe8+HvFHnTKPNzn3r0LSrrzowQc5r5z8EySyXCfMRg1734VVvsi5PNfHZxhIUdjzsdh4whzHWoOM1DdLlamQ8Uyc5WvmOp89H4jiPGFurwNn3rybU4glywHrXsPi4gW7/Q15Dqhzdv25r7LJZPkPscqbcNSmEzS7Mc1LF1FPZe9fSOR7vKQIvNaOkMIbpGPTNVkTPFWIkxWFV3TRm4XVjuoNQj+zAbh09a5bWJBNcnFQJJIq7dxoxuPPWvOpYdU5XRlSw/LK5CqYoKVOq80pXIrrUjsUNCrtPpSFSO1TlTmgL61XMLlKboTzUZXmrxXrVeWPvVxlqS0MQ4qOb5s8U7nNIQcVorXJaKkiHHFRDcDV5owetRNGAapNdSGyWymIYVvWd/5SAbq5tUYHIOPwqdJHX+HNc1aEZIzlCLR1B1ViuM1UkvS5IOetZK3DY9KljZm6GuRUEjH6vG2xpxzBv4qn8xtuM1RtlY1Z5qXFI8rHU4RiShyK5rxSdynNb54Ga5vxKxORXVhFaogy+LPN9aX96axLhea6LWEDStz39KxbiLnr+lfXU2nE99QMuZMmqk8YHatOWOqk8ee9DaE0ZjrzVacYB4q/Ih3dKrXMZ2GpumS0Z7delR7iOlTSLioWFNK5nNaBHM6t94iul0vXry1hAjk6CuWPynNSLcMARScDkkh+t6jc3V480khJPWseZyx61auTu5qm45pKNjgrkT1GalYVGe9Uzz5I0NOU/Zp26/JWPMPnNdHocQfT7piM7Urnpl+c445qGjmqLQh6DFJinHrSUjmYmKQipVjLDitOx0G5u7czR9B146UuUdjGptWLqBoZmjPao/LqLE8rIx1pefWnmM4zTTwKmwrWE59aFGWA9aWnKNpB9KOUEj0v4ZQqJVYjtXqaSKkQLEcCvKfh7doiLzg12+o6kEsjhwODVtHoUXYqeLfECwIVD4xnvXlviLWWunKhiak8W6g89wy78jPrXMOSTya5pk1Z9hkjEkn3qI9alamFc1zTZxtXIwuWFTSJjFTWFnJczhVU9au6zpslkqblLZrkc1ew+QydtSRL81IQfTFTQLluOa9PCwhMm1mX9Mi3SquKZ8QE2WkK4xzWpoEWZVZh3qt8TkURQ7T+lacRwisBoOonys85b7xpKV/vGkr8WnucjCiiioEFFFFABRRRQAUUUUAFFFFABRRRQAUUUUAFFFFABRRRQAUUUUAFFFFABRRRQAUUUUAFFFFABRRRQAUUUUAFFFFABRRRQAUUUUAFFFFABRRRQAUUUUAFFFFABRRRQAUUUUAFFFFABRRRQAUUUUAFFFFABRRRQAUUUUAFFFFABRRRQAUUUUAFXdO61Sq7px+cV6mUf7wgW5sR9KmWmRdKlAr9NhsjspomgGKsjpVaOrCGumD0O+lEkQVZtuJBzgVXSpkPFbwVmd0Ei7Oys3y0+zbbKDVWLk4q1EMGug6YwTR6H4a1BYYVG7tXQG/8wDa1ee6VNtQLurrNLBmCnPaspxJlBF25aSUn/GqXkuW5ratrUthStWTpZ7A1lJpIhaHOPEQBS28JLVr3mnyKMAcCr2i6PLMfu55rF1klqdtF3MNLaTcDsOM9a6DSdGaZVOCM11Oj+GpJ5ghiyBjtXfaJ4Pjj2llI/CvJxeaxp9Qq11T3OY8GeHZElVthP4V7FoNu0MQDDGKi0nSI7cAKv6VuQQ7VxXxWZY/6zI8LG4z2isiwgqK5+ValJ2iqGoXAWN/YV48IuUjyqUXKWhyfi+VfKYbvWvLdRUNcMR612Xi+7JZvmripG3SEe9fb5VS5IH2uXU3CNhka81Oq8YoRKmjTmvWlM9qKGomKsRx8ZpVTinqKxlK4+UAtKFpyjmlIrO41HUZ0o69qdilAouWxmKQ9KkK5prr70JkEJ5qN1qcLikZckVadhSWhWWMY5FNkQAYxVwAUyRVxVKZlLYomM8VZtNP85+RT1UZHet3SIM4baOaxr1+WJjN8quUk0cYAx+lP/sTP8P6V00cIx90VPFDz0rzZY2VzhnirHFz6O6HhePpTFs2jwNtd41mrLkqDWVfWOGOFGM0QxnM7Mz+uXMKGPYhz1oxxmrVzFt9qrydMV1Rlc8vET9rOxXmcIp9q5XWS8szYror1mKnHeswWzSzfdzmu6g+V3PbwdBQgcXeaZLI5OKpyaJO3IX9K9JXSGYjK9asJowC4x+ldqzLl0ud3MjyC60eZVOUxWRc6e6jkfpXtF/oY2t6fSuS1nRtoO1T+Vb08wjJ7kSl2PPIbFXmCnitC70W3+wtKSAQOmKmv7WWFiVHIrK1C5uWg8tmIXuM16cGp7BHU5nUIVjdlU1nv1Nat5HweTWZKuCa2StuTUIHph6VKRUbVpG1jhmQy9KruKsuM1C60mkcNVXICKYUJ6c1KeKlso2kmChcgmsakoqJySidF4Xtf+JVeFhnMdchqEWyd8etepeHNPYaNcELncmOe1cFr1o0dy+U71xqurmE6baMDFNPWpmj5PYU1kwa3Uk9jkdNokt3CrWzYeIp7K1aCJAQetYBGO9Jn3qyXoSXEzT3DSN/Ea0oRZ/YSXwZMdKyO9G45rNiuPlfJKrwM8VXY04tzTT1qSJMk8s7N1ApPMOzbSpyQPWmETc0S+lt9oQGtfUNRvprbaGap/BuhfaWRmXOa7e48NRrak7FB+lW2dcWeK3jSF28zrmqbNXV+MdJ+xyMwrkpOK5JmFRsM5NSxMqkbhxVfdShq5ZozjNHSaBqFtDcJ8ozmt3xXqtm0CBYkZsda4GKQo4ZetTT3UkwG88CuR4d8xfOixcXkchwI1H0FMjlAI2rj8KrRKSasxxZ9a9nL6LTJab2NOwvGjYc4rO8dXf2mOP5skVaiiYY4rE8TE7sGsOJ5NYOxdSL5Dmm60lK3Wkr8abOBhRRRSEFFFFABRRRQAUUUUAFFFFABRRRQAUUUUAFFFFABRRRQAUUUUAFFFFABRRRQAUUUUAFFFFABRRRQAUUUUAFFFFABRRRQAUUUUAFFFFABRRRQAUUUUAFFFFABRRRQAUUUUAFFFFABRRRQAUUUUAFFFFABRRRQAUUUUAFFFFABRRRQAUUUUAFXNP+8Kp1d08c16mU/wAdCNuLpUy1FCPlFWYlywr9RgvdR300OjFTrSNHtAxmlXrWkNzvpkqVNGKiQVMldUTspksX3hVwDAFQ28eeeasYyK1TOuGiNLSMs4BxXoPhq3LFciuB0dcSrXqPhNQxXjjFZV5WRLep0VlYqCp2j8a1xaJtyVFNhXaBgVcj5TkCvEq1W2LQw9RtQdxVRg96v+GIwZFjCjrTtQKiIgVY8JqDdJuB69q5a1aSgdFPSJ6f4U01NuSvJArs4bVVUYUVi+G48Qqwz0FdHH9wZr4THVZSqbnzuPrSdSyYqxgCpPlAqN229TVG6ulRTlulcUIORwxg5k9zOoFcr4i1RY4n9cU3WdaWFcBxmuA17V3m3gOTXuZflzk7tHuYHL23dlPWL7zpjznNZo5Y1AWZ2yTVmBO/NfX06SpRsfU0aXKWIhgCrKKMZqGMcVYQfLUTZ1Jjh0p4XikUVKtYuQ7jQvNKF5pwpTmp5rk3Y0ikpxFJigLiYpGFLzTTu9qdwuMZaQjFTCNmOOhqQ27bcmpU0TKrHuVNuajk9KtiFifvL+Ypj2zhsMOPrT9rFGaqRbtcht4y0grptLj2xrxXFa94j0zw4Y1vJCZJGxGmOtMh+JVmqDbZzf8AfJrgxNVWsceJqxjpc9PUhVFT2+WPFeVt8VrGIZngkijGAXKnANbN58StB0wWzCb7Q843BVzwK8yT63PGq1Uk9T0tIh5Yye1Vru1Doa4BPi7prD5bObH+6abP8Y9GgeNbiF41dlQFh3JxXOpuLucMa17o39StmUnjAz1rInVl7V0s13bXumx3kR3JKgZQfesaVPObKjmvVoVW43Clze1VzHljJ4qzY2375crzTnaFJvLeVQ390nBrT0+B9wPBx/Fj/wCvXXKt7u59MpqMNyZbVeDtFOa3X2q4PQLn8Ka2T/CBXD7RtnMqrZnz2ysh+WsLU9NjYHKiupkB9Bis++hLfw100azTNIVG2eXeINJRc7RXnevW/lkjuK9m8RWrGNvlxXknixTDIwwM19lllXnR2x2OMu+QRWc0TMxq9dMRVNmI6V7LjqKa0EFlIw6inppMrk4YVXeeUdGIpn2y4HRzS5TimXl0KZ/+Wiip08KvIuTcqPrWO99c4/1h/OmHUrscec4+hNPl0OGeh0cHgwMRm6jrY0nwbbxyqWnU85rhl1e8Rhidvzrf0DXJg6+bMx/GvLxMKiRzvU9XsNJtrXTmjUoQwwa4rxN4cs33SeYB9a3LTWFbTXkDn5VrzbxXrk00rqJnxnFeZThU5tTGTsiO48NWeCftSDntWfc6PaRts+0qaxpLyY5/eP8Aiage5mY5Ln869SlFo5ZyRpTWNtGuPNBNUZYYQx5FVpJXI5OajyTWzOeTQ+UKCQtR5pCcGkzUS1I5kITzS009aWpM7gDU1scTKTUNSRn5gfSnYqLsexfDyWHyE6ZFdzcTxC1O4g14b4d1+S0wFcqK6i48Vk2h/e84NEtTpjJGZ8SZEd324HWvOpOc1t69qT3kzFm3ZrEPOa55MxqO5GaTNOI4pjdKwkjnHKeakXmoBUsZ5FXSSBMuWy5IFbGn2rSPjbmsyw+aUdK7nw9bq2M4r6HDQio3R10iqdJHlAhTXCeNYDbXflkY4zXtclsog4ryX4qR7NUX/cr53ih/7MLES93Q4NuppKDRX44zz2FFFFIAooooAKKKKACiiigAooooAKKKKACiiigAooooAKKKKACiiigAooooAKKKKACiiigAooooAKKKKACiiigAooooAKKKKACiiigAooooAKKKKACiiigAooooAKKKKACiiigAooooAKKKKACiiigAooooAKKKKACiiigAooooAKKKKACiiigAq9p/3hVGr+m/fWvVyj/eEBuQj5RViMc1BHwtTxkgV+pQ+FHpUiwGOMGnLTF5AqVBmrgjvgiSOrEajIqKJetWoo8gGuiJ20loXbVd0fvUoj4HBqKzbYccVYL5PFarQ6klsX9NAVgeQa9J8HzKAvevNLJuldh4bvTC4BYD8KmtC8ROnqerQOHVeKtB9qkY4Fc1Z6gPLVtwrQ+3xlPvjNeLUoSuLkHanIDGat+DJM3qqT3rnr+5B/jzWh4PulXUVHauTEYdqBooOx7/AOHJAbdBnsK6EPhK4zwrdKYVyfSuma5Xy/vCvg8XSftHofO4yjJVbWItRvVjU7mxiuI1/Xgm5VY/nV/xXfeXExFeS63fSSXTDedtetluAjPVo9TA4JWuzQ1HWJZn+9ms15WdiCSc1UT5znafzq3CDmvq6VBU4n0VOlybE0UfSrtvH7Go4EOa0rWIsORWVWpY2fkRKmOlTRKSOakeHYcgUqVzud0SpCBacBTyvFNNRc05rigc0pBpY1JIqcRrGjSysEjXqzcA1lKaiZzqKG5AENLsxx3rm9S8d6Xa3DWtmsl5OOMIu4A/hWa/jDWhJ5p8PziPudrZxXPPFKJwzx8U7HaFBnrzVbWLqPTNMlvZQCsYzWXoHjHR9SnFvM7Wt2cDy5Rt5/GtXxlbibwzeRtgjZkAf40nXvEJYvmg9TkdI1zxb4gUTaDpTNASQr54P51sx+EfiTqS/wCkXS2insMGuo/Zxk83wBboyrujZucc/er1AKAT9a8atjZxnofOVMdU5nqeF/8ACrvGajcuvZbr/q81laraeP8AwiBPewm/sQcuwAGB396+jFVT6VHc28NxC8c0SvG3DAjORWSx076mSx1SLvc+V/iJJaa9oVp4r0v95JpknmTxHqFA54r3j4cx6H4i8J2eox2du7sgD4QdQOf1rxj4seHR4F8WpcWqkaLqr+XNEPujPJ+lb37N2tnTNavvC1xJkE+dCCeCHYkAfnVVakq0LoMTWlUXMmeo+NvBuk6n4XvrVLGFXaIkFUAOcfSvCv2YfBl1P4r1O512Npo7OQpEr9MHPY/SvqUoGTYx4xg1m6Rotppckz2kQRpjlsdzXnuo0tzi59Bp0LRUHGn2+D/0zFeCfF+O18U+PbHwdo9vCi27+dOyqB9xumR7V7j421aHw/4bvNQuZNhVCF5/iIwP1rxb4P2jTtd+Lb9Qbm+JZWPZWHOK6MHSnVkdWFoc/vHoDxR2OmxWUQxHCuxfpVaOQQ28kzEEIu6i6ulcdeaw/GN41l4O1K6jIBWBsV7rp8lN2PS9mormOK8A+F9W+Ieo6vqaaq9tHDLIkeASPlOB3rpZ9B+I/hzc0VwL+EdigBrpv2adPNv4Fe6K7TPPJJ065PFej61J9m0m6mYACOMkk9OleJLFT5uW55c8VV5mrninhX4kQ3H2y31lRay2nEmTnn2rXtviB4ZupfKS8G/IB3qRXifw38Pal4++Jt7KzP8A2VHOWlwMBsHpmvorUvhb4Ru4BF/ZqxyBAu9SQTW0sR7NK5vTxkkh+n3lhfLutbiOQezc1ang4xxz0FedeMPh+/g/S5dS03xDLbLHnCEcMewFcl4R+KOvf8ed/avdXGMqQpztHU4FddCo6uqO+niL21PR/FNvJ5LBQAcV4f40jbexbqDXqEfjbTtX320zPaz4+7Km3n8a4Pxnp9xMzvG6sp+7gZr67J6/I9WexRmmtzzC6AJqlJWrd2kkblWzkdazpY8NjvX2MZJq50TWhSfqaherTQt1qvKpFWkefUIJKhbrU0lQvUtHDVYxqfDM0e3acVEWNJmsakOY5rnd6JM8mgXLs/IWuG1knzz8xNdRo85Xw/cgc/LXHXcjSOWauJ0rPQxqtFZqaaU00571UdNzglIRuaaOlLSUpMyGt1NFB60VFyRtLmmnrRU3JHUobFM3GincdyRZGXoala4kK43HFVM0u41Go1OxPBhn+ao7j5XIWmbjSHmspEt3Gk009KeRxTO9ZyiybiCnr1FNpRV01Yk0dPYCUE13fhu4j45rz22YKeelbem6isHABxj1r3MPL3TelM9KurtRDwa8l+KMu/UlI5+Sugn1zdHt5riPF9011c7z6Yr5ziiS+rFVvhZzlFFFfkDOIKKKKQBRRRQAUUUUAFFFFABRRRQAUUUUAFFFFABRRRQAUUUUAFFFFABRRRQAUUUUAFFFFABRRRQAUUUUAFFFFABRRRQAUUUUAFFFFABRRRQAUUUUAFFFFABRRRQAUUUUAFFFFABRRRQAUUUUAFFFFABRRRQAUUUUAFFFFABRRRQAUUUUAFFFFABV7TfviqNaGmj94K9XKF/tCGtzcT7oqaPpUKfdqdOlfqEXoj0qSJ0qxbffGelV46mTrW8D0KaNacQtCvlgBh1qFJPlx0qujEDrUi9a3id1NWLcPWpwTnFVoSc1aQZ5PrWtjrgaFl0BrZtJnQVk2aZwoFankTRw7j0q7XNGjorTUv3QXcaufbjnO8muZt3IXG2rttISRmplSuri5TaN0znOc57Vp6BcNDeK4znNYVuRuHHNdHoVnJNKhUHJ9q4a8YqGoW0PUvDmqusAyTW5NrzJF1NYWhaHcm3UnPIFal5ocn2U9d1fE4n2UqpzT9nKepz2u6210jLk5rkLhxJLk81uanpskLtuzWBKu2T3r2svjFR0PSoRio6FuKrdtyOaowEkVchOBxXdUR22NG2wCD71s2jJsFYcLHitC3ZtvWvOrxAu3EgwahjY5poDN7mrNvEMFj8q9yegrjcoxREnGKG7uMGkAzWbqfiPQLCUw3OoQhx1AkGT+FXNI1PS9UcCxu45M/w7hmsvbxMViILqaEEa7WdztVep9K4a8n1bx54qbQtFkaDTITtuJ+xxwR+tbHxS1KTRfCjLAyrPcyeSvPOTXZfBvw2NF8IW8rhftN0oklOOSTXnYqv2Z5GYYnojR8I+BdB8PWqLbWatKR80rDljXRvbQkbfJQg9eKkDMD8/QdyeKZb3ljPK0Md3DJIOyuMivKlOTZ4TnLc4Xx/8NNF8Q2zzWsK2mooCyTIOc+leb+E9ZvvK1Hwrr3y31rGwTd/GuDj+VfR2xQa8H/aR0eTR9WsfF1igUJuWcr3BA61VKvK9mUq7Wht/sxyhtBvbUnPlSf1Net3knkW7ydkBOPWvEv2XbxJZdYRGyhlUgfUc17lcJvtpBjllIrCurT1OWUvfueGv8dFt/Fkmn3On7LOOcQtLg8H/ADivbdLuYtQsIb2Bt0Mq7lIPUV8eeJmgtfEXibT7kAZnaSPnvgYx+VfTnwUaeT4daU0zZIhUD6U6tNQhdCqaIy/2gtDj1j4baiwUGS3jZ0PcGvnjT9Sm0kaF4ttSxNpL5VxgdQoA5r6r+J2P+FfawXxj7O2a+W/BkEd14A1G3nAZDLIQD2yTXXl8eeMkztwMPapxZ9beHtRt9X0O31C3YMkqK3Hqa0h8oz1HevKf2Z7ye68ArHK5cRSui59AxxXp2pOU065deqxOR7cV5laLUmjz2rNo+fP2jteuNe8S6f4K02XjzPMuCD/cYMB+RNXYr6HS7SHToAEjhTYq+grzfTriW58Xa3rNw++cSkK56gFef5CmXOszNeszyknnrX02CoqlSTe57uGhajdHpiap5j4yKwfjBqLJ4IFuhx9pcxcdxisfRL6SaZRnNHxCD6jrXh3Rk6tdKzKO4I5qq8m6bYVJ2pM+h/hPYjT/AAFptuq8mBGP4jNXPHcNxdeGLyztVLTzLt4rU0SEWmk2duq4EcKJj8KsugJyRXy0k1Ns8JO7OH+E/gu38I+HzCg/fyMWlOPU5xXXTPHDC0jt8iKS7HoOKsOPwArxP4+eOLiFo/CehSZvbohZCp5QZ5/SrSlVkoo2hFydkYPjXVbr4keNH0vT2I0jTiXmYHhsdqk+B+kw6h471W88pRbWbtDFjkEYrPvZLfwR4CmhgbF5cgK8g+8zNXpHwA0WTS/BENxcL/pF1+8diOTmvVrw+q0uXqddWk6VlcueLvhr4d18NIbdba7IOJkGSDXg3ifStW8EeNYdDubk3dlcgbC+OPyr6wIIYt7Gvnb9qxTb69o2ooNojkAZvas8vxVSNVO+hdDEzg9zi9d03T4p2WSeNHbnazgGsLUfDKyoJLORWOOcHNdv8IfCdp47vr2+1ZXkhVSsZxyGz1q/4t+EPiPRZ3vPD9ybq2Xnymx0/CvsqXEKhJRkeusxT3PHpdLkt1ZLhcMKw7mEFzzXdmR767lsb63NtdxZDoRzXL6hYNHOyjJwTmvq8HjI4iPMmbe0U0YTwjbzVOVQDWvPav6Vn3Fu69RXbe5w1ii1NqWRMYpsaBm+Y4qWjjubenyiPR5k9RXLTd/rW00vl27RqcisaXmsZR1Oas7kUZ/eKT070twd0hI6UxuDxTSTWTscbdhD1ooppJzWTWpNxD1NFL1pDUNCsMPWkp+BRgVAuVjKKWkoJEopcUEcVLdhWG0hJowaMVm0ITJpDT8CggYpN6BYjpaCKT+VZpslkqtU0bkCq0ZAYbulSyyKcBeBW8MQ4Di7Eskp2nmsPVn3N1zWhI52nmsq+5Y189xFiuehYJybRR7UUUV+bsyCiiikAUUUUAFFFFABRRRQAUUUUAFFFFABRRRQAUUUUAFFFFABRRRQAUUUUAFFFFABRRRQAUUUUAFFFFABRRRQAUUUUAFFFFABRRRQAUUUUAFFFFABRRRQAUUUUAFFFFABRRRQAUUUUAFFFFABRRRQAUUUUAFFFFABRRRQAUUUUAFFFFABRRRQAVoad/rKz6v6d/rK9bKHashx3N6P7gqxF92oIvu1YSv0uE00j16UHZEq1LHUS1LHXXA7KZOlTKp6lTj6U23ZVmRmAIB5Fb+q6haXFkkcMEaMBjKit4ndTRmW696tIKrW2NwFWjw1a3O2mtDW0t41cb+3Sr8180vyfw1hWxbPU1bBJIOatM2aTNWHpnOKuWZDMOazIG4q1aybZRxTe1hqJ0dkitIo5zmvVPh/pAuDHJ0AxXl2iMHmQ9s1758OUgWzUhVyQO1fNZ1XdOnZHNiJckTutJ09EhVccACrlzYo0XIqzpu3YBgdKuTbSgGOxr83qYiXtD5SpiJqpueZeKdNQIxC4NeYavbrFccZFe4eJY4zC2QK8c8ULi5bHFfXZLWclZn1eW13KOpmwCrsQ4FZ8RO1eauwE+pr6CpueytTQt1yR9a07eFiMKM1lQ+ZkdaqeO9YvNE8MTXdnzJtIDHoDjvXmYhuxFWShFtmrrmvaRoVu0t7cIZQOIlb5j+Fc5ZR+MPH9xs06KTStKPWRwUdh7VtfDj4f6deWNt4h1u7OpXU4D7Gbcin0wa9btIIbdFito1ijAwAowK+bxFd3sj52tjHO6RxGhfCnwzp8CG+gbUZm+88+GJNc18Rvhz/AMI/bN4m8LM0ElsfMeAcKQOor2GC5t3kMMc6SOnUL2+tN1uOOfRruKTBVoXH6Vx+1l3PPdWXc+cPF+uf8JI3hnIAaS5jaVB0znmvpnTIlh02CMKFCIMAV8cxJNZ+KLa4JP2WHU1VeeBX2RpsizWFvJ94NGGzU19I3OerUlLc87/aD8RXmg+FYLewkaO4vJPLDg4IryXXLHW/BsWk+IrPVrq5LlWuo2f5cGvX/wBoHw3ca94QWexiaW4sm8wADJNeMahr154u07T/AArp+mzm9DKlwWwQoHrTpOLjqEWran1J4W1AaroNpfjjzYlY/XFcd+0RaJefDDUFZR8uGzXW+D9OfS/DdlYvw8USgj3xXJ/tDXkNr8NL/wA5sb8KBnua5EnKfunP9q54/wDsc3zSa7qUDSHls4+gr6nYDkZPPevkL9ljOm/Ec27N8twjEDtX2AQNtXi1aaM6mjPEdf8AgZFrHxDbxBcXzfZWk3tArY3fUV7Jo9jb6bpsVlbIqRRKFVQMYxVsde/5VW1W+ttNs5Lq8mSCKJSzsxHIrmdRytEm/Noec/tGeIk0X4eX0AOZruMxRjPevDfDkLWngaVSu1pE8wj681J8T/Es3xC8Zp5MhXRrFjg9nPTNGpTeXoU6xv8AIqbRj0r6LAYeVOlKTPosDhpQpuXkexfswBf+EBye80n/AKEa9R1fH9l3fp5L/wAq8t/ZhurSP4dIJJ41YyyfeP8AtGvSNev7T+yrspcR/wCpfjPXivArc0qj0PAkm6j06nx7pm5r7WNrYHnisW4ZvthJ5JPPvW/oDIZtYkxx54/rWDqH/HxlTj5q+nUZOlFI+moxtRSOw8FW8sl3Hu+6elbOi2Lap8cdOgb7lpEkhA7cmqnw+jYTxybjgDmuj+A0S6l8VNa1FiWaFDEue2D/APXrHFJwpWZy42CVJK59Fqu1F2c1F9qh+1G3L/vAM7e9TcqnJrwW+8bG1/aJh0l7s+RMFTZn5c49K+bScmeArWZ7w6syMg4JBAr5R8WRPo/xsvBfZk+0kmJm7cdq+sA2U8xTnjI96+cP2sNJ+w3+meJEBQRuRIy/UVvgp8tdHThaijUTZxvi1pvEPi7RdEVnxJIsjqPQGvrDSrGOw0u1s4lwkUQXHpxXzP8As+2//CS+PpdYZDJFbL5aEjIFfUin5eVBwK7czquVUvFYj2lS5C1eC/th6ZJN4Lhu4SwkSbjFe8edG8jIpUkdQDWH468OW3ibSEsblQyo+4hhmvOpzcGZKRxf7OmhtpHw9snmUCadBI2evIrvNevI9O0i6vJCFCRscnoOKs6daR2GmQWkaALFGEGBjpXnf7RGvf2P4BuYYx+9uBtUDmulP2k0bQu2rnhWjK2v+ItS1yT5jJKVX8D1q9ceF2uCzsuMmq/hrUrfQ/D0VvDb/adRnJOxTzk+1dXonw58ZeJYlvNSvRpkT8hASjAfyr7ihmUMBRUUz24V4U46nHTeCvlLKc+2a5/WPCUyLuVSevFey3vwR1AQD7L4iuRLnjfOxBrjtY03xJ4PmMetWf2uyU4M6qeB7muyhxFGo7GftoVGeN6jpUlux3I3ftWLKrIeeCK98vvD1n4h0v8AtDS3RlI3FR/KvHvE2myWt3LG0YQq3519Bh8ZTqrRk1qaS0MTzf3RGaoy9atOuMiq0gxW8nc8mpLoV360w9ae3Wmn6VhLQ5mriUxutPoqCLDR0pDT6YetTJBcKKKKzsUNptONNpPQzsFJS0Vm9QsFBopaT0GlcaOtBFPUcU2Toa52y3GyuMb7tMp1JRc53uNNFONNPSobBjD0NZl6TuNaR71lXxO/8a+Zz6VqdiW9Cr3paKK+Ie5AUUUUgCiiigAooooAKKKKACiiigAooooAKKKKACiiigAooooAKKKKACiiigAooooAKKKKACiiigAooooAKKKKACiiigAooooAKKKKACiiigAooooAKKKKACiiigAooooAKKKKACiiigAooooAKKKKACiiigAooooAKKKKACiiigAooooAKKKKACtDTf8AW/jVBeorQ0wfvPxr1cqX75Djujdi6VYSoIxgVOnSv0inpY9qlsSrUidajWpUrridUCdOlSpUKVIlaxkd1M09MVHuF8w4Tuau3cUKykQvuHasq2JweTVkMQ45PSt1I7YF2Bdh5q1H1qpC2Qc1bi7U0zdIuQKSBirtqnzcinaRYtefKDgCrVxZyWsnlg5z61TkVY0NFfZKBk9c17h8N79fsyLu5GK8Ht5fJxjGQa73wPrTW8gDHAzXj5nh/bUnZGdWlzRPpbSrhWjHzDpVuedVT7wrz/w9r8ckQ/eDtWhqOuxoh/edq/PKuXz9rax83Uy6TqbDfFeoRxxlSwryLXbsXFx8pzWz4u1U3Enyu2PY1zdnF50/zV9bluFVCldn0eDwypR1HQRO7gA8fStaK1jgXdPNGn+9x/WsXxB4gtdGj/s7T4/tmrTfcjUZ21JoPww1jXYkvvFGpSQl/mFshK7fbINLEY3kkOrjVCXLY2obzTdwj/tCAvngbqsa/pKavoNxZybHikQ7SuD2on+DHhm4iAimu45QMB/tD9fzrmdc03xZ8O5VkV21TQwem3LIO5yea8qrjuY5J45TVmjpP2d9YMmlXegXbf6RZTMMOckqTxXrF1D51nLEONyEAgdDivnDwrrVppXxct9QspD9g1dFXGejAc/rX0pCylVK9GAx6V5dbV3PGm7s8z+GPgXX9C8X6nqupalLPbTOTFGzMQAQfU16VqVs15p1xbK3ltIhUNzxn6UmoX1pp9k91ezLbwp1Zqi8Pa5pOv2xuNNuo50BwxU1zXsZNnzB8WvAPivwjp8l9bXCXlktx55whLAj3NfQPwV8RW/iLwRZ3CzbpViCyDPINdD4r0+PVPD95ZSRo6SRFcMM18p/CnxdqHw38c6nY3IebRTdMrDk7OR+VLWaMXd7H2IiBlKMoZW6g96q2eh6RZ3BurbTbWKYnJdYVB/PFQ+G9f0nXLKO60+7jeNlyBkZFa0jRrz5yD1zgD+dck+eLtYwnJoU44YYFfO37UniD+07yz8I2fzNJJmTa3oQef1r0D4o/FLSfDFpLaWrC71BgVjjj5wfU14Xo9nd3F9ceJ9eZmvpyWRWOQo/ya9DA4WUpKctEdWFw7m/e2IPBuo23hL4pabd37iCzETZbGB0r3XVvjp4MtFxBdfa2x92I4OfxFeIXMtjeS/6TDuK9DTkutLt4ysVlGWHQlQa9DE4alUabkejVwFOTWp3+q/H68uv3Wi+HbvJ6OzKw+uMVwPibVvF3ie4367qrWtof+WEZKEj3Gaz9Q1iYIfKjji91AFYdxqUr4BkJyamFDD01c1p4OjDU2Lq4s9PtBZWKlFXv3Jp+kzQ36Na3UpEUgw3NcrJNJIx3EnnrVvSNwvEC5x7GtJYqy5Yncqlo2R2Gk+EVhIjsNfuLeHJOwTMB+QNac/hK6WBpD4munGCCBcPyPzqxoKsY14rZvIf9HbPXFS5QktI6mUcPTbvY4Z7Sy0Wwe3tWZi/3mLZzXNSx+dNxg/N1rotbtd85C5xmqdvY7TuwMD9K6qcpSaRo4NHUeCWW3wr9CuPxqXwzN4p8A63eahpumvqFteOXbYoLYPWqWnt5caAcV0EN9cRw4DEj0zXXUwyrR5ZGVTDqsrSOs0j476WxFvrlnNp0vrKwx+gr548Tanc3nxYi8ZWu77NHcDaRnoOO9en6jdW8u43NrEx9doNYerW+l6jYNZNGIlPQrxXMsnhCLkjmq5TBR91n1X4du0vtIs7hWDK8Knj1wPeuO/aB8NDxJ8OL63VN0yruTA5r550zVvG3hto10bXFmt4/uQsm7A/E12Nh8dvENnGtr4l0VpYiMSSLgDH05r56tga0J80UePUwlSD0Oq/ZM8Ly6D4G866Q/aZ2BcsTmvYL6cWtjczScKiFifSuN+HnxH8Ha5arb6XdRWzgD902B/hUnxs8QjRfAN/cQuhaWNkUgjuK5ZupKdpI5+SV9Ucj8FvF58R+K9agMxcQzOqDdngGvXhk5ySa+Rv2RLmWz8cX0dwzM10rSDJ9TX1yfvEe9XOi6bsy7WlYjYZy3UDrzXyz+1v4m2a1aaShJWPqoPUn2r6lu5FhtZZG4VVJ/Svh/Vlm8e/tBJb7jJbrNtIY5HBrbD/ABG0JWPZ/wBnrwSv9lReJtYiMs8gzFHIM7Rxg817btAXACj2HaoNMsotP063s4UARIgoAGBxUWs6nZ6Pp8t7fzLFFGMsT2p1a0pSLjK+5Yl+ZfpWbrtla6pZSWd9bpLE67SGFcZofxf8J6rrA0uKYxO7YR2zg16A+2RQRhgRkH1FaRUos1irM+ZtZ0+4+H3i6SzikkOlXT8KSSFz2/WuS8f6W0kz3EK7g/IOM5r3n9oXR11LwLNPEgE9uTIrAYPA9a8X0/UVl8GpdXGHaGPnPJJr7HI8dypqXQ9DDtTVpM8svbGSMHch/KsaaMgnrXb3dw8wMt7ZSQwSn93JjisPU7FdvmQ4YE9R0r6nDYyFdb6mFbBqV+VnNOMNSZ9BU9zEysRioACK0k7njzg4OzQh6009acetJSRNhKYetPPWmN1qZMiwUUvakrN6DFT71Makyc0VDdyRaKSioAWjFJTh1FZTNIpFizi8yTGM1Fdx7HK4rS0KBpJmIV247VDqULLO2QR9RXJza2OhwvEzdvtTG61KwwcUxq23OOcbEVI1KelNqJMyb6Ebd6yrz7/41qyfdNZN5/rK+Xz/AOBGbIKKKK+LYgooopAFFFFABRRRQAUUUUAFFFFABRRRQAUUUUAFFFFABRRRQAUUUUAFFFFABRRRQAUUUUAFFFFABRRRQAUUUUAFFFFABRRRQAUUUUAFFFFABRRRQAUUUUAFFFFABRRRQAUUUUAFFFFABRRRQAUUUUAFFFFABRRRQAUUUUAFFFFABRRRQAUUUUAArQ0r/Wrn1rPq/p33hXqZU7VkVHc6uSaJoVVVAbvxUaVXi+6KsJX6TT2R7VLYlWpFqNalSuqL0OuCuSx1KlMj6VItXFnbTRZhOKmQ5aoY+1WYxWlzsgW7UZH41fhQgj0qpZryK0umKOZnRFXNDTLiSHpxV2eVpD5jE1lxfdFTRjJqos0XYtxPuOT0rV0yZoiGVu9ZCHHFX7F2qpRuXbQ7jRNdmgG3mtC+8RSyJgfNXF2dxIj4+9x0rc063M8bN90Y53V5lTDwUrsiEOrJfPed13E81b1G6XRtDm1F/vj5FH+01LaWnzrtZG/3W3VhfFAtdajomgxs22aWOR1/3ZK4sZWjTj7osTPkhdHWfBPwggtz4p1MedqF5+8QvzsB6160I/n6iqGj2q2FhDaxrtWNdq1k+PvGFh4S0o3E/wC8uJAVhh/vNXy9WTbufPym37x1I3cL6069tIb6zms7qMSwSrggjOOK8k8GfFa8n8Qw6X4j0wWIugDbNubkHpXsUTB1MsZ3AgEfSuSUDnm9T5J+JmmXHgfxiln83kCUS2z9hk/MK+qPA+pR6v4Ys79WDK0Qzg9wK8q/as0dLrwpb6gF/fQZ5qH9lHxE1xok2hXP+ttSMfiM02uaHoYSuenfFbw1L4r8H3OkwSmKSTG0g496xvgJ8P5/Afh97S5maWWVstuOcV6IpO4jtTby7tbGBri6miijQZYsR/WuNy7GTu3oN8QXaWOjXN1Jt2xRljmvk7ws8Wqa5rV3PCsltc3D9eh5rs/jD8UpPEMsnhfwyCbdjtnnGcY7+1cUpttH0uO0t3JIHzk9zXpYGnyRcpnbg6VneRej0I2M5n0HXJtNP9zcWX9TT7mbxfeDyLzxe4h6EhOo/Cue+3SSdG4pstzKV+9WtR027pHbKhSetjc0+HRNKkMzyNeXYPMjnPP41W1nW2nkwWwOwB4rm5ZJMnnNIjSMKylWlbligjG2yNQXDMBg5zVu2t3k+as6yhLHgZrrdEsTIFBGOKxcW+hU4SeqOcv7FjWf/Z56kV6PNpO7PGaqHRSAcCto4dvVnRHCO1zhBY8/drU0jT/3wbbwDXS/2M2fu5rS03SvLIytdEMOux0U8K+pd0OKNQoI7Vo32xk2jpii0tdo9KLqHcNtdlPDI6oYdI5q5slklJxnJpBpy4Nb8Vljll4plxDtzj0rspUFccqSMNbMRkVowxxiPdSMuBmjdtj216HsiXRRi6xGFkba1czfFgWw9dZqMW5q5y+tfmb5aKlBuNhVIpIxvOuN4+Y9PWtSxkY581Q/SqZtm8zlatRL5YG3pXj1aM6V+xwShfcuXGgWd9Is1rK9tcjkOhxz+FQa9H4u1Gxi0a+1Q3djE24HIzj0NO8yRMFWNU7rU7iF/vNgVjTVGTu46kewpyexd+Gd3DoPxd09ZCsMLRBAxOATmvsSCSGYBo3Vw39018S619j1VY5GcpOv3X6YNanhT4k+OPBeNt1/atipwY3YcL+HNcuYZfOr78DzcdgXfmgfR3xt14aB8P8AUbpXKyNEVXFfL37Mlu83xQN5NlpJG8wk+5rY+NPxUg8eWFhptnbS2z7wZl2nAz15qH4S3cOh/FCwikB2zhVB98VyUsDUpQcpI5VQmoXaPrg/cH+6a8J/ai1C4n/szQ0mMcVxLhtpxkcV7w5zGr9mAx+Vea/GrwK3ivS4rqwbbf2wyh964aXL7S7JpOPNdnlPxK0+x0zwRp6WaxreRyRhHUYYn617h4AkvJPBmlyXn+vMA3/WvHfDPw98WeItatJPFCiO0s2GRuzux7V77bwJa28dvCAI0UBQPSvTxk4SS5TStJTl7pgfEIL/AMIZqhkAI8huv0r4+tZJLjTG0u3Y7ri6KAA9q+qvjpqC6b8O7+TI3OjLz9DXzR8DtLbVvGdmzICkJWZqvAtxi2aRlZH0TYeBNJv/AAFZ6JqFsrN5Ay+BlWxXzp8QvBuo+BtSaGYGfTnbEb4zjmvr9Q0anHbgfSvEv2pNaji0WDRsDdKxyc8j1Nb4TFzo1lqdFBtanz9q1lC0Xnw4KsM8VztxGVau1tI3/spprWxkntExmTbx05rNvbeK6UtAoGO2K+5o4ynUSV9SquHjXi5Repyp60lW7q3aKTHpVVq6rniVIODsxp60UMKKl6mQ00lPoqJBYhPWin0Vlcmw2igfeqYx/LWY1G5Ev3h9al289Kkhg3kAdTVqDT5GkHzdDUSkaJWOi8DzpbXLl49429Kq+L7iGe7+WMIK6rwlozGMNuHzDFVvEvh1mmLBk/OvKnUftbWOmOx5rLjccVEa1tU0t7aTBZSPY1kzLtOK74S0OWqQt1ppp1NNRJnK0Ry/cNZF3/rK2Jf9W1Y91/rDXzGf/wANGbIaKKK+MEFFFFIAooooAKKKKACiiigAooooAKKKKACiiigAooooAKKKKACiiigAooooAKKKKACiiigAooooAKKKKACiiigAooooAKKKKACiiigAooooAKKKKACiiigAooooAKKKKACiiigAooooAKKKKACiiigAooooAKKKKACiiigAooooAKKKKACiiigAq/pv3xVCr+m/fr08q/joqG6OhT7oqZKhj+4PpUyV+lU1ZI9qlsSp1qZahWpY66FsdlMmSpl6VClSrVx0O6mWYu1XoE61SQd6swM2PTmtEdcDd0SGGS5jjmZQpI610niOwsIY0NrIGb1FcTDIwcGtVJiUX5sUzoiWoflUDOalT71V4249asQqGxz1NVHa5aLcC7nFadvH/DVP7MUAZJB09a19DgeWRdwyAefen7WNrmmpr6LppZPMkGEAzu9AKr3V7e+JdVbwz4bLIvH2i6/u+tJ8RtTu9N0G30+xzAl4fLlm/wCea4Gfzr034c+HNN0HQI1sVR3mUPLN/eJGa+ZzDFycuVHnYmu4vlTPLUg1X4deLYtN1S8lu9Pu8lJW7HGB+pqxrG4fFzRGP3Hjbb/30tem/EbwvD4m0CSFsfaIhvib3HNeHXesTJeaVLeZXUdJmjt5QeM7m3Zrx5VpS91nFVxM+XlZ9UdWrxX9oiFofEuhahOjNZJNHuB6A817BpVyt9YxX0bblkXdVXxZ4fsfFGiSabqC5352sP4T7Vxzvexy9bnhnxYuLa6g0Ka3KG589fK2em3ivonw2zNoVkZPvfZ03Z65xXmHhT4O22na1FqGo6hNerbkeRC5BCYPFeuW8YjjSJMBVGAAOgqZtGdTVnnH7Skip8On3NzuUD8xXj3w2vv+EV+ImnXRk22t+pDnOAOMV6B+1LqUMlhp2hxybrmaQ5TNcBqGn2N9pdvaXMxieIACRTyK3w1Hng0zajhHVie6+Pfiz4f8MxeTav8Abr5wNqRcjPbJrxHxNrXirxlI11rl+1lppORaxt1+tUrWx0fS180P9ouP+erHmszV9RkmJGeB0FKGFjT63NqeBVPcWa+stLj+z2MKooHXuazBftcSmqcuZG5qeygywxRN3dkdTh5GpaxtIRxmtiHT2ZB8tP0WzLFc+ldlpumBohlapUdDWFK5xraO7dFp8Ghvu5WvRI9IXb9yrUGkqAPkq40rM0jS944vSdDZf4K7HQ9L8vG5McVpQ6eq/wANadrCqDOMVq6aRt7NWMySyUHpim/ZI/etS4Xniq7cGuqEVY64WaKTWq44AP1piwBW6Yq8y5FMZa3ikuhrchHGRQOtKyrjkVC33jWsUgTJJSNhqhc9/pU8vSqk9b042FJFRqil+7Ur1C1dkXchoqXPzVRSBHch1q5P96quSO1dCRlNGbd28YmPl+lV2TaDWlJGN24rk1Unzmm8PGotTklApv8AcOaz57czrtC8ZrQkbnkc1Lptt5zjPdu9c08BCGqRn7PzOd1/TZbeBWCkDbniuZtr+e3lOMkEdDXsnivTh/ZacD7leQ6ra+XMeO1bYbDqSuKcXYkOrQNcI/kqHAHNWLmSSaK31axYCeybeQDjPNc5INrd+tauh3axThJFDo/BDdK87HYabTSPPqSdnHufY/wo8XweL/B1reqyidECTLnnIFdVkAc4/Gvj3wjquueB9V/tfRGNxYyNumtwc4HsK+iPCfxW8K+IbePzLtLK4Iw8czBCDXx2JwUqMr9DxXCdN7Halhk4x+FRtyM5Ax61n3PiDQLdDLLrVkEA4JmFeXfED4tbkn0fwvG9zcSAr568oPcEVnShKo1FK5rSvUlscZ+0x4rF/exeH7STckYDy7fQHH9aX9lfRub3VGjPyuY1J9M1wfiazm0+xe5vZPP1O9bZknPJr6N+Dehrofga1LLh54xIw9z1r0akHQjZm8k4ux1NyQiMzEKqhssfevlbxxZ33xI+LP8AZ9tuNnEwV3XoMEivpPxitxc6NcW9luErr2rK8BeELLwvphWNEN3Md8rnrzg1yp80ro2g7Id4a8J6XofhoaHHbLJHsxJn+LPevn/4xeCofCWoDUNPkBtp3/1X931r6g+Xc27oRzXy5+0H4kfUvGiaRasZBbPtCA9WPSvTweIcKqbZpCTUtDhb21E8YkAwSM4rm7uFkcr6GvVpfht4ktfDX9thWZtu54u4H0rjZoVuo23RGOUHDKR3r7CONhKKDGqFRbHJFcHBpK27zSpI1aTGQKxZPvmtI1VI8ZwsMak7UrUw1blcyegUUUVlcLDakLtio6KT0EtCVJNvSpIrqRW69aq0vSsHqXc7fwrrkkOV3YwKi8R67JJOwEmciuZ092B4PFNvGy555rl9kubmN4y0EubqWUfM1UnOT709utRnrW60Ry1XdkZpDTmptRIwYyX/AFbVj3X+sNa8v3DWRdffr5fiB/u0ZMhooor41iCiiikAUUUUAFFFFABRRRQAUUUUAFFFFABRRRQAUUUUAFFFFABRRRQAUUUUAFFFFABRRRQAUUUUAFFFFABRRRQAUUUUAFFFFABRRRQAUUUUAFFFFABRRRQAUUUUAFFFFABRRRQAUUUUAFFFFABRRRQAUUUUAFFFFABRRRQAUUUUAFFFFABRRRQAVf0z79UK0NK/1or08q/joqG6Ogj+4KmSok+7Ugr9Lhsj2qexMtSx1ElSpW62OumTJUq9KijqVK0UdDupstxfdqeOl0y3SedVdwq45yas3dtHbzbI3DjHUGq2OuLGp1FXoTyKpQ/eq5GfmFM1iX4m4qzBuxxVSEkjGK3tFs2uZkXbwTg05Plhc3Rp6NZSXUiqykAc5I4xVm61q4h1JtL8O2QvLpFBkwu4L+IqrqV/Lc3f/CN6Gu68YBZZF6IDXqfw/wDCVp4X01QVE144BlmYZJJ7V87Vxk1JqxxzxUoysecX2vx6rps+h+JdPexuWAWOWQYQH8fpXT/AzxUs9vN4dv7uN7m2OYjn74J4/Su61rQdH1qB4L+zifcMCQLyD615tP8ACW40HxJb674fvWyH+dGbqK8mvVlOWx5mJU5Sue0Rrufaf1rxH9ovwhJCw8TaXH1P79FHVvWvZ7NpHhj8wEMAM49afrFhHqmkT6fcKGWVdoyM4PrXM9HcdSPMjzf9nbxtb6voi6JeS+Ve22FQMfvKO/0r2AYjO1u3rXyXd6JP4Z8ZSaas0lldQsz2s2dqyIDjaT9a9K0H4wahpcK2viXTJndBt8yMYDCj2cqjvExjTcke4D5RuJ+90qvrmr2Oh6XPqGoSrFDCN3zMBnj3ryi9+Oeli3I0/S7maXB2rjOD2rzrWtY17xvem61q4NrZRtxACRuH0qY4SpL4tDRYaUnch1TUbrxh4zufEl/lbSIkW6sMdOAfyrN1W8Z7k+X90cVa1W+gt4ltLVQsaDt3rGVjJJnaefau1tU4cqPRpXhDlRYj8yYZalazkfgKfyrX0ixaYABTz7V1On6BI4U+WfyrC7e5tFt7nARaVMw+4fyrY0vRn4yhPtivRrLws7gHy/0rZsvC5TDFM8elOKitR+6tzltG0khF/dnp6V1dja+Wg4xWrBpPlqAF/SpTYuua1VSJcKtNaXIIFGD0NWAgx0AojiK8EVLtxVppmkmt0RKnzVOOlIFpxX5aJMhyuVZagYZqxKvFQkcVpCR0U2R4prVK3SoXNbo2WpE9VpOpqw5qvJ1reBVrEMrCqcvJqzN1qs1dMEDK8vSmdqe/Woj1raLJaKd0R6iqxqe6HzVAyt6GuqDsZy1I9p9DVe6RiDgVd2t61BcxtjjNbwqanNJGLLvBOccVpaAA0yE/3hVWa3cvWx4bs2aZeM8itMTUSpPUmxv+KbdW0tcDtXjWuw/6SwwO9e86/altMCqpJxXjXiW0ljvG+Q4z6VxZTU5m1ch7WONuLc8fLTYoyrDt71sPCxbG2mta5HpXs8kXdM87EQ0N7wbc+WwjlIYHqCeMV20fhPw7qkaytGYJTzmIgV59pEDLKm2vTdDwLZd3p618dnlFR2PDxGJdKWpm6n4R8P2aAz6hdSKP4Xfiqq3mj2NsY7CFEIGN3c1P4rc+Wzc4+tcLJcEzbTnFeXlai5t2O/AV4VJXsPYSeIPH2m6au2RVmV29AMivq62jW3so7ZBxGgXivm34B2Ud/wCO7i9cgtEh2g9TzX0orFlya5sdUcqrTHXmpVGQutRYHqDzVbxPqtnoukyX15MkaL0DHrVHwrqY1qz+2RjEbj5eMZFc8I6lp6DPGurwaH4dvL6SRVYIQMnGOK8Q+CXgU+INduPG2vIzRs5ZEkXvng1678R7axl0to9SciEHLJ/eArzq78Tal4ldfCngm3+zJwjtGO3rxVt2lc56k2nc3/H/AMRrDRo5NL0yFbq5YFQo5FeD6k11JfNdXFkbdpiWxjH6V9N+BfAHhXwr9nHiC4ju9YnPPmENzTv2h/COkL4YW+gt4reWPoEUDNOljX7TluYuvd2Z8s3cRa1K4OSPSuO1C3kiuCNrcn0r0J4y0IwBnOKqavpdza263c1qWt2437en419ThazLhRc2efNGw7EVGQRXS3lpG0ZkiwVx1rDuYtpr1VUvsRWwkoalTBpKkqM0N2OKwmD6UUrNxikqXK4rCU5B2PFMzQCc1AXLUJWI5DZqKZ9zE0zNI3ShpFczSGsaZ3pzdKbWZg9dRrUlONIazkyGiKb7lY91/rK15/uGsi6+9XzHEGsEjOSIaKQUtfGkhRRRSAKKKKACiiigAooooAKKKKACiiigAooooAKKKKACiiigAooooAKKKKACiiigAooooAKKKKACiiigAooooAKKKKACiiigAooooAKKKKACiiigAooooAKKKKACiiigAooooAKKKKACiiigAooooAKKKKACiiigAooooAKKKKACiiigAooooAK0NL/1grPq/pv3hXqZSv36KjudDH92pVqKL7oqVa/TILRHsU3oSpUq1ElSrW8UdkGTRVMtQx1MuK1SsdtJlqGQqcjNWUkZupJqrCODVmKrSOxMsR9auw/eqnH1q7bD1p2NYsuQnBBrf8PXDRXSsxyg6Aetc/H+laNjJtZcZzmoqK8WjojZm7Go8J+MrfxJEwktLpgk2edte7afcR3VpFdRSbo5FDA/WvGUij1nQJrCQZJQ7Cf4W7Vt/BjxHOom8Naodt1asPL3Hqp4FfL4mkoNnl4hWmerL+VTJzgBSSKqqeBjkdjWF488STeF9Nj1IW7TQqf3mOwrhnpqRJ9Tr42GeBirEY+XdmuN8IePPDviKFGtbyNZm6oxxz6c11oyE3hhtxnrxiuR3ZCkcP8AGvwhFrmgnUbVQNQtfnWQDkgDOPxryfS9V/tHRw1xGjzQjy5MjnI613vxe+In2eM+G9BKzX042yOvIQdP5V5hb28Oj6SYnnDXEnzyn/arswsXHc0w7s9URXmsW0O9YraNG+lZU+uTOhRSV78VXuQJmZqjg095M7QSa66jbOucr7BHcSTSbmJPPWug0a0kmKgKeT1xUGjaLM7jKHrXpXhLw8xdMpXl1Z2Zyupymh4S0B5EjJXP4V6Vonh0Ki7k7dMVa8MaSsMK/KOldbbW4jHArgqYjsc1TF2Whm2ujwxqBsFW002If8s8+2K0kTPap0jG78K5Z15HnTxU31MkabFniOobrTIyvEeK39tRyICKhVpX3M1iZXOHudOMbk7Tiq8lqVXOCa6+8gU9VrKuYVxjFejRrux61HFya1ObYbTipUjdkyo4q1LDulGBVyO32xV0uudKrswJ0IPNVWGOK172HBzjtWXOMZrspSuejRndELkYqvJTySTzUcnWuuJ2wIZDyfSoJORUstV3NdMEWRSVXapZWqsXOTXTEBWQk9KabeRjlUJFJ55U8ipoLx84yMU7PoKxVns5mb/Vn8qj+wT/ANw/lV6fUJUk6rtqL+1m9V/KqU6nYyZXTTJmP3T+VWRoczgYyfwp9trJB+4DzWta6xuTIXpXPWr1IaswkjDbw5Ln5lI98VueHNF+zEFlzzUg1qJiVfaK09Nv4ZgAjLXBLGzqxaMmyxeWiy25XHavOfFWgSPKWjhLfQV6dcSrHAXJGMcVxOveI47dyvyYrTLqlWM/cRne6POv+EdujIS1s4GfSop/Dt6smVt5Nv0roLnxmVJ8tFIz1xVObxnM38KgfSvfVXEN2sclYrado91E6mSFgAe9dBbJPG5VU4xwKwz4rmlwuF6+lWrLVbm4uVBxj2rnxeFlWjeZ83mUElcd4qt7t7UeXFuOOcVwd1a3EbBmj+bPSvZItPe8gycnI44rlvEuhyw5Yrgc44rgwlGnB2ODB4vkmeb2NxqXh3V11jR5GSYHc0YPDDvX0B4E+KWh65ohuNRnjs7yFMyo5xnFfPniCSa0k+Xkg8/SseNYbs7lkeFj94KcZp43J1UXPHc+mpxjWXMtztfGvjC9+IfxAt9E093GmLNtwDgNX0fo9vFoui29vGB5cMX9BxXzh8AbbSx45f7Y6xSADyQx6nNfSuo/6mSNfmjx8reua+fnRdH3ZESi1ofPvxT8WXWp+IbiK3kPkRcbQa9V+B+lWmgeBLrxHNCkdyyFlZxzXjfjWzjg8W3CoOGOa1dU8Uavd+GY9GglMFsg5296iWHc1ocdS5b8NS6t4v8AiX9qmuJvLS53A5OAox/hXc/tDeKIr5hoFnNkxj95tOcEVJ8FRpOi+GrzUbqRBLtYAnqSQeleYai39p+Lr+9/eKkkjFd/cVhSo2rarYxUdTnWh+THHYk16B4NtbXWNElsLpVdNpAJHQ1xupCG1MrswwB3rufhVZSS2El20m2Mn5RXuxqcqPRozseR+OvDdx4b1VkZP9DmOVNcnrFp8gdF+U9DX0t8TPDkWu+HJlA/fRqWQgc184wB2Sa1myTCSOfavSwOKjKXKzta9pGzOZmXaxquTWhfx7ZGqgBXfKR4Vem4ysNpDTmptZ3OYSgUUVV0IWg9KQUtTcBCCRxTCCKnt2USfP0pboxlv3Y49aNCWisaaelK1NY8VhMhjJvuVj3P3q2Jfumse5+8a+Zz96IxkQ0Ugpa+OJCiiikAUUUUAFFFFABRRRQAUUUUAFFFFABRRRQAUUUUAFFFFABRRRQAUUUUAFFFFABRRRQAUUUUAFFFFABRRRQAUUUUAFFFFABRRRQAUUUUAFFFFABRRRQAUUUUAFFFFABRRRQAUUUUAFFFFABRRRQAUUUUAFFFFABRRRQAUUUUAFFFFABRRRQAVf0s/vAKoVe0r/XCvTyp/wC0RHHdHQxsNtTIarR9KnXpX6dDZHrU5PQnUipVqBOtTJ1rogdkGTJUyVChqZK1S1O6k9CzAatR4zVOPrVqHrzWq0OqLuXIj8wq3FyRiqUVW4TzTNosuR5wR3q3A+CKqR5JzVmMYwaTV9DaLN3RtRmt5gVY4Har3iGHybq38WWDlLi3x5ir/EB0zWBavtbO2ui0e5jkt5LWZQ0cq7SD2rzMZhVJXJqQUj2PwhrFrr2iQ39qwYMArAf3sc1d1fTbfVdPmsLlA8TqV2n+deL/AA01ibwl4vk0O5Ymxu2zCT0DNz1r3NGBIZTlSuQfUV8vVVnZnBUVnY+XNa8Pt4T8TzaXN5lu0jlraZTxjv0roI/G3jHTdPk0oXIuUYbRJ3ArZ/aD1LSbmO2srfbLqkbj515K5PPP0rzfVNQe1so1DnzNvzknvV0aUUryFCnY1bCSHTUe6mYz3kv35Cc1mX18biUsW49KwVvZpWyxP51JE7Me9atq3KjZR7G5p6eY4U9zXaeHtHE0ijb+lct4di3SqWHpXtPgTT0kEb49O1aOLjG50xhoWPD/AIRDIreX+ld1omgx2+PkrV0i3VYgAB0rWihAGa8DEzvI8bFTtKwWcaxLhRWjG2RVQLjpVmHpXnz1POnNMtR1KvWoouDUornkjlkx1MPenGmkikSVrlcjmsTUcxruHSt+Zd1ZOrQ7oT9K66EtUj0MNOzRzxmXfuJxWhDMnlfern7stHIecDNOhuiEI3V6qo8x7aoc0U0XL64jOcHNY1zKuTSzyszHmqczc13Uadj0sPRshHZcZzVeRxk802SSoGeu+NM7Yqw6RuarStTneoHauiESiOXNQ4Oalds9KYh+bmtr6EsjljbbnFMi4bmr0qjys1XjMO75m5+lClZXJcmilfxyBwcHbVE8n5iR+FdHetb4VWYflWXPPaR9gRTh7zRlzFGBS0u1WOD68VpkeTZMA58zBOKxvEd4y28cmmxkuOSMVQg8UJKFt5oXScYDEjivguKc2nh5ezizJsvWGotN5yMOQSD7VqeH76TziATway7e1jtYWvWxskOTWho8lqZkMbAZ6jFdPC2IniacuZGbR12v30kWkrjqVrx3xPfTNIQc55716l4umjXS4gG/hrx3xBIrSsa+/wAjw6lJuxi9EY01w+3gmq73TL1Jps7hR71UdsmvqHQiuhyVLs0be8YyL1616D4KjjnnjMleY2bbZlz616N4TuEXYdwBFeZj6LcHY+ezGMpRPobwtpdrJZp0PHpVHxvodqbJztyQKg8Fa1Etsqs46VD468QwLbSKr5yDX53GnXWKPnoQnGWx84/Em1SKaULxjNeZwXTW8x+Y8GvQfiHqX2i4l/HHNeY3BbexNfbU+ZQ1PpsDUlBXOlS/Mhiu7OQw3MJyrDjJr2rwB8X7aLQWtvE0wgkRcK+N24ge2a+cILh4+h4z0rYs5LW4XbMo/EZGa8rF4ONZ8zPR5lPU9LvdZHiLX59QjjxAP9W2R8w9anuCiWm3gNmub8LSeVatGoAA6VsZ80jryea8yrSVGOpzTgeo/BvQ7XVo5LzVrgLY25yYy2ATXNfE2+0WDxYJdMmQW4+XCcD0rkNZ8Q3/AIdsntI7h0SQZK880/4P+G5fG2vG91JyLO3bIT17181isbGjU5rkRpu50Y8EXHiLTpbn5owVzGP7xp3wZv7y1ub/AMO6gNrW7HYCew969fjmis5EgtofLhjAUD2xXhHxya60DWv7R0tjCbsBJGX1rty3FrEysehTpJbnc+LvHej6BC0RYTTMCNoOccV8+X94LvVLnUAoiSRjhfxqle3RnBurpzJIfmyT61jXmpFgVU4Fe3H2eGnzX1LqTVMTUZleRipzWfupHl3d6buFdkMXzni4iXNK46img06uqE7nLYSiiincVgpM0HpTTSuSOLCk3U00Cp5mK4jU0089KjPWk9TNjJvumse5Pz1sS/cNY1x/rDXy3EErRTMpMiFLRRXyBIUUUUAFFFFABRRRQAUUUUAFFFFABRRRQAUUUUAFFFFABRRRQAUUUUAFFFFABRRRQAUUUUAFFFFABRRRQAUUUUAFFFFABRRRQAUUUUAFFFFABRRRQAUUUUAFFFFABRRRQAUUUUAFFFFABRRRQAUUUUAFFFFABRRRQAUUUUAFFFFABRRRQAUUUUAFXtL/ANcKo1e0z/WCvTyr+Ohrc3o+RU69Kgh6VOtfp1PZHq09iVOtSqahSpUrpidUGTJU8dQLU8fAzWyR2U2WI+tWY2GRVVGBFWYRzWy2OuEi5HVqE81Wi4UZqxEatG8WjSsR5j4q1NHtbrxVCBin3etXIXLMN1KxumiWPIAPOKvWcjKw2nnNV22eWB3pYmw/FZ1I3VjRO5s+ILNtR0IXEZ23driSJgeSfT8q1IfirL/wicWm28bPqwXyiMdB0zmsm1vHgT5gShGCDVGWTTbd5LmC2VLg9Xr53E4O9S9jlqU4t3M2VYrHzNQ1JzNeSnLFucVyGq3X2yfd/D6Ve1+6lubl9zErWbb2zMNxHFcdWl0ElYlsYgw71tWNmGI4pukWqsQuM5rqLPTsbTtrow2F5ty6UCbRbbbKm0V7B4IYxxoG68V57pNnyvAGMZzXd6DIInQA4rpxWGtE6+WyPVdGdZFGM5raVcLXM+HZwVU+1dAbgbcZr4nExaqWPnMVBuehN8oPJpfOVRndWVd3aopO6sm41cKeGrOOHlLoRHCSktjro7pAc7qsxXUbd+K4D+2yTitLT9W34HvVVMFJK7JqYBpbHYtIpAwTQrZzWbBc+YBVuNuT9K4pU7HBKlyk7ciqN+u6Ij2qzu61XufumnBNNF0laSOH1pArc8c1mKxGcdK2PEq85FYG5ga+lw2sD7DCa00Ssc1XnPb2qZear3ysD1HSuuG9jrjLWxSlb0qB2p8rY4qAnIruitDZAzVFLnFDtzUka+YMHGK1WwyqWpkbfvefWprpNmcVXhOXBo6ESLlzu+z8Vkqx83Ga17n/AI9zWfBas8oZRTi0oMybE1IqEViaw7iZBJjbxW/rFtIsK5FcneLKJemK6MN75i5M0tPvFXUolVV2ngq3Suv1nRtGltEla1iWZgCSorze5W4Lwm1Ul89a7az+13Glj7QcOE9a/KeMaP8AtliGzl/FOoIirYw8Kpqrot2yTxn8Kp+II9l67MTnNV9KmKzrn1r7/hXLqdLB86WrJbO58YX3/Eqi9dteTarMWkPua9C8VyeZpsTZ/hrzW/PzH1zX2WUUlCN0RNaGbcOxbAqIt/epZc76hZs5Fey2ccmTJcAMMdq3tF1JoXG5uK5TndViKRo8ZYVy1IqS1PNxEE0er6T4qe2j4lPSsrxD4pluC26XIPvXASakyjAb9azrvUWcHk5rzZYOHNzWPL9gm9SbxFfedKxDZ61zspz1qaWRpGy1VnxmpnBROqK5VoMHBqzBNsINVaVTzXFJGlObizsdJ1JUC/MRxzxXc+BLJ/EmpJDb3KoIjuZWOM45NeRWNzscbuldJourXmk3kWoafKUdT8wB6j/9VePmWHlUpvlO6CU0eq/Hjw3bP4Vg1e2GGjAVuMdTxV/9ny8trXQ/K5V5OSwqSXWIPG3wu1C3UqLqBgSvsAT/ACrmfA2t6Pongtrp7uITKn3S3zZr8ozWE4VXGRSikz3Od4ZLcyxuCRwfXNeG/tB3scpsrQNmQsG+gxXXfB7VZtT0bU9evpiLdGPlqTxivG/iprK6r4ka6U4iib5QPSu7IKklK7NnNHE6y/lxiPPIHNYDsc1e1W5M0pbtWecmvpp1nUmeXiZ3FBqQCo0FTKtelhrnC1cADT80lFepB2IsFFFFaXIEPSmkHFPpG6UrhYZiilpDRciwhptO6000JkSRFL901j3H+sNbEv3TWPcf6w18txD8CMGR0UUV8kIKKKKACiiigAooooAKKKKACiiigAooooAKKKKACiiigAooooAKKKKACiiigAooooAKKKKACiiigAooooAKKKKACiiigAooooAKKKKACiiigAooooAKKKKACiiigAooooAKKKKACiiigAooooAKKKKACiiigAooooAKKKKACiiigAooooAKKKKAAVd00/OKpVd03/WCvUyr+OgW5vwn5RUymq8P3KnWv02nsj06bdieJWYZVSamiQswXio7eVkBXjmnqzBi2a6YnXBmiLRfLB3rnvTNuCFqFJH/AL1WYeetdEVodkCRI8irUAxSRKKt2sJkkCqMk1V7HREeowAPapYlqzdWctuql06ioY+DVqWhunYsR8mrKHbiq0RCnmrAYHmqNoyuWlcnHSpoj82aqpViI0M2UrFwyMyBf51WngeVHC5z9KmXtW/ocVvJGfOxXPWp6Caued3Vkd53KSe9Nt7eQfLtG2ut1mziFy3ldKz4bUBuhrgng03cXKiTRLRVYHFdVbRqFFZen25QdK1YW4x71UJU6O7NIaGppsfzjJ7it6INE6tnisbSBmQA+orbu/3ahu1Z16qlsdPMdl4b1Aqi5bitybVgsZyccV5tYX/kkYY/Srl5qrSIFBrwqmBVSfMkcssPGTu0bupawSCA1Yc16zvneazXldjzTN1ddLBKJ10aEUtjVjuWyMtW3ol1+8XnPNcmjc962fD5PnjnvWeLoJQYq9ONmeoaXJuQGtVKw9HP7oVtRdK+Rrq0mfJYqNpuxJmq13JtXnNSu2KqXpzGazgtTKnHVHL+IpFPY1zgbLnr1rb8Q555FYS/f+tfSYRWgfV4TSGhfs4956Z5qPVbfa3pxVvTVOevvRq45H0oU2qgvaPnOauFwcVX421dugN1UJs84PFerT1R2RkMlZcCm+dtXioZm4qF3wK6YwuVzMnklz1pLcrvH1qk8hp9k2ZR161U6KURSZuTRL9m3HpVW1urWJwCW4+laEyE6aa5K5Y+dtrloR9o3FmR0WuX1t9nQ881yV3LDJJniptdnxaoPSuZkuJPOIZgB6mvRoYd04cyOacrHVaFGtxqSRLtAB5rt7yw8q2yinAXk4rx7w/4r0vStc/066RQv+1Wr8QvjRYWekGLSVEjOMbga/LuIoOtjdThni1cp+JWiN4/IJyayrR0Ewwe9Yeia2+uWMl3LxIxJqzA5WVee9frOQUEsCkuxtTq8x1PiOdWsY1UngVwV9IFJJ9a6jW5D9jTr0rjL1t3BPevYwsXBWRUpMrSyLuqtIw5p8i45qEgmu6WhyzegzLDuMVHJIfWklLA4qvMSRXPI8+rLUJHbnBFVZSR3HPpSnuaifnBrnnd6nK9wJwtQP1qQ9KjfrXPONyZMZkDrRuFI3Wm1zSgZ87Hhue9XrO8aMhf4e9ZwpwNc1SKtY3o1Gj074d+IorG8kswVSO6jZH+pGBXOv4B1bVPFstla7xZySbgwzgDiuWiuGhuopFYjawNfU3wzNvqGi2skYAnKjLDrX5jxPQ5at4no05KS1MjxQbfwR8Nl0mJ9jbRv7EnFfNupap9oklxnDHrX0H+1FbfZdAhYNuZutfMoFeflCkjGtO2xJI240ym5pyDNfTUoa3POnPmJYlqUYFEZxRXs0adhWG4opaSupaGQUUUUXJsFITxQelIaskSkNLSGkyWJnFNY0ppr9KV2Q9iOT7prHuP9aa13+7WRc/6418xxA/cic7I6KKK+TEFFFFABRRRQAUUUUAFFFFABRRRQAUUUUAFFFFABRRRQAUUUUAFFFFABRRRQAUUUUAFFFFABRRRQAUUUUAFFFFABRRRQAUUUUAFFFFABRRRQAUUUUAFFFFABRRRQAUUUUAFFFFABRRRQAUUUUAFFFFABRRRQAUUUUAFFFFABRRRQAUUUUAFFFFABV3Tf9ZVIdau6dxLXqZT/HiC3NyE/LU6mq8PSp1zX6bT2PRpvQnjBNTotNgA25qSM4NdMTrgSLxgVZizxTYIvMYY5rZs9MeUBtprdSSR2QehTRnB+UcVo6bI0cytnBq4ujtjhami0t1wMc1DmmbKTJtUvnmVASCABVAMN2amv7WSHG7gVV79K2hZo1jJllWyasRnIqnGcVahbit0kaxbLSc81YiGMVUQ9qsRtVcqN02XIjirsFwyjC8VlqxzViEniqcFLcvmL5BeNn70irGvJFRQk56nHpVHXtTjtIwu4BjXl5pXjhaHNczlVsdFZKZMbe9dBpWg3V0wCL+OK5rwvdRyQxFmAJr0nSdUito12EA1+L5lxHiPae7LQ2hK+xc0zwfcQRLK5DEc4zVXxDGYl8kxFSO/rXQ2XibdD8wU1mazfW94xZiFPtV5bxJNu05DhKTlqc3GwRRlhn6UGTJxuqtqBUTfK2Rmo4n+av1bBSjVoxmjriaicDJ5pjP6VEk2VxSbs/jW3KzeEizC7MwxXU+G4NzKxXvXM6bC0k4Aya77QLPy0Vv6V5OY1Eo2TOTE1NGdTpq7YxWlEeetULXhMVaDYr5CqryufM1rykWHYYFUb6ZRGeKmduOtZWqOfLbFOlTvJBRpXZzfiC4UhgB+tYKSgMMmrOsSFnb5u9ZDO3XOK+ow1K0T6WgrRR02n3Kr3pmsXYIznHGKw7e6dT96o9Qunb8qf1X3rj9mua4XE24/eqjNMyscHIoMm4c9aryndzXo0qRqhsspYZqCR8iiRscVA7V2QgO4obmrumYM4+tZw61qaKu64UYpVlaDHc6K8+XTT9K4m/bE+eld9fRk6cQB2rgdZjYPk8VwYGzkzKUrGfrEwaNeaxHAZWJUsAD0rTvV3xjB6VSXZHC5ZscGvZrPkotI4q8tDw3xbb3V54glSEt978q7TSPBat4d867kDYGTmsbd52p310uAEOc1oeG/Fy3ltc6bO24kFRg4xxX5bjFzYlykfJYiu41LXNHw5Fb2tvJFByobHFasA3TKV5OelYHgcpHLewySbnyWVTXUabcRwz7njJGa/U8irRlg9D2sDVui3roxZru7LXGXe0twMc11nia7E8a7AQMVx11u2k4r18Kz0JtEQ2lsE1aVLWGIu7Bj6CsxtwNMlYsecgfWu2o1a5y1GNu3SVz5alQD3qmylqmkXI+XP51Ys9PklTeR8teHis2w9D4mefO9zLZNp5OaimGOe1dPHpMc0B7MPWsa90+aIEbeleZHiLCylypmMoy3Mkmo2NSyqy9eDUDGvUp14VY3iznk2IWpM0hoqZbGdwxS9KBSkVzTjc1joI0TSJkdPX0r6A+CXibSdO0yKC6vEEigAgnFeCLNst2THODWfo0lxJqR2tJ7gGvguJ6N5If1iUOp9G/tB+JvD2qaStrHcLJLjjDZxXza6rubaeM8Va1iG4luvneRyPU1UWN1O0jpXlZRS1sEq7kN8v3p8cZzinheKmt8K+4jPtX1UKCISGmNkGSDRV6+uIZEARcGqNdijYobSUtJVGUtAoooqrEiHpSUp6UlMkSkNLRQSxhpr9KeaY1TLRESIpPu1kXH+sJrXl+7WRcffr5nPrOKRhIjooor5NkhRRRSAKKKKACiiigAooooAKKKKACiiigAooooAKKKKACiiigAooooAKKKKACiiigAooooAKKKKACiiigAooooAKKKKACiiigAooooAKKKKACiiigAooooAKKKKACiiigAooooAKKKKACiiigAooooAKKKKACiiigAooooAKKKKACiiigAooooABV/Tf8AWBqoVe037wr1Mp/3iI1ubcZ7VZWQbdu38aqRnP5VKtfplOWh3U3oWo2xVqBS5wKox9RWvpa7pV9666ep2UjovDukSXDKVU8+1en+HvCMskKF4yc+1QfDbTEmMZaMdq948O6RELZPkHSvLzHFOidsdjzJPBeVB8r9KbL4M24xH+OK9tGmxBcbBUM2lxsOFFeRHNtTRHzx4m8NjySpj5ArirvSWg4Ix+FfS3iXw8j27sqZOK8p8UaMYl5XBr3MFj1UsrmsTy102SbalhHAq3rlt5LAj1qjE2AO9e5CV0ac1i0vBqxEaqxtmrEY962TVjWMyyi5NWIlYDkVDbfeFXWYMu0LirbsrhzAGVE3E15/4muZLrWBHn5QcV2mrt5Npu3V57fXKNqIboS1fl/F2Yzf7uLOWpM7fw5JKskQ3EAV6FYTsQozmuB0VP3UcgHbNdfpMmWUV+VYh33O/D/Cdlp7ExVXv9+44zgUyxuo44/m61iap4qt/wC0jp6RsZPasqUOV3OhaM0LgLsHzfN6VXjLA89a4w65fSeJBbkMEZsAGu4jhchWbIr9r4WxPtcMoyex0XHpIQKsW6NI469ar+W24detdBoNiZXHHFe9iKqhETlZGv4e00M6s2fWu7sLYKgHSs3RbJY1HWt+JNqjAr5DGV3OT1PKxNYlRdo608nApjHAqOSTArzrXZ51rsJ7jaPp71zWvaqqAqoz+NXdVutin5sVwusXpeduRXq4PCqTTaPRw1JX1HXdyHYswxms+WQHpxVWW4ZifmqLzufWvpKVC0T1YaI0YqZddce1R28428+tLNMg5p8rTKIDuFNCt/dNTLcRZ+YVZgurYHlQaqU2ugXsUDbsx+5SmxkI+4a2ory1/uLVpLqz/wBmsXiZroLmObj0+Rj9zHNb+h6Q0biRiefarUVxZswAUda1bKRGwBwO1cmIxVRxsTOTsSy2W6Dbn9K43WtFM0jLyPwr0EEeXz0xWFqN1bwytuUVx4SvUjLQ5lJvc841LSXtk65/CuT1+OSO0nkVWwi5r1nUL6xkQ7kQ4rmPE0mnnRb1Y4gzlDivUqYis4NGGI+E8G0vTbi70u7aLkybsn86w/CPh6SLXmUsS5PNdX8OvEUMc15YXMIU7mwD9awvEWuLpPiZZYlCKzc47DNfC4ibdWXMfF4v+Ia0Fv8A2b4r+fgsBx611BZWfjPWuVvtQj1DWrC7H3WAyRXfwaerbdg3dD+Ffe8OVo/V7XPSwFbl0KlzbefEu0HgdKxbuxZEJK16XpehSSoF2YyPSpbnwlI0DZj/AEr21mFOm0rntKqmtTxi4hwxG2qMyfPivRtU8MyRM37sg/SuO13T5LUl2WujEZhTVBzuYVKnYxHQDpTba6vBdLBBC8ik8gVl32piCbB5HpXpfwZu9Pvr3y5IVLg9SK/Fc9zJ1puzMqUnJ2JbLwpquqWnmW0ZhbbnBrlvEGi69p0zrPG7KM5IFfU+mQQmMbIwCPaq2v6NZ3ttIs0KEkHnFfLRxjp1FJM9CWGjKOx8YXFwXmaOQbWHaoypwDXS/Fzw+dG8QPLChWJ27VziyI0QwRX6Xw7nd7RmzxsRR5CMikxR0ozX6BGpzxUjjaQDil6ikFL04qZXKQ1Vy3PSuk+HEVjNqkkc0YOByTXNklAT1ra8KPHY6XeX5++c4/Kvj+I4ppXOeqdRq0Whw3ExAQs2Qoz3rz7Vo5Irwjyiqkkg1pJew6hFFOPvh881a8XYkSGQAfdGeK8XLGlMzps5nFKBSsMGlr7ClFOJ13G0UUVXKA2kp2KTFTZEMSiilxQSNPSm5p5ppWk9yRpNJuoam0Mzb1FJphPNOpnepepEmRynCmsmf75rWl5Wsm4++frXzGe9DGTI6KKK+VYgooopAFFFFABRRRQAUUUUAFFFFABRRRQAUUUUAFFFFABRRRQAUUUUAFFFFABRRRQAUUUUAFFFFABRRRQAUUUUAFFFFABRRRQAUUUUAFFFFABRRRQAUUUUAFFFFABRRRQAUUUUAFFFFABRRRQAUUUUAFFFFABRRRQAUUUUAFFFFABRRRQAUUUUAFX9N61Qq/pv3q9TKf46HHc14hxmpVNMDcCnCv0iGyOyDJ4zzW3obJ9oQNmsJTg1oaZN5c6mu6jJbHbRep9EfDOaMCL8K960CeL7Oo44FfKvgHW1idAXwBjvXrOk+MoowF315OaYSVfY74tHs/nR46jNAZWrzS18YRSSBfMH511OjaqtzjDA5r5ipgpUty7djduoI5oypzXnXjbR4/LdgDXpCHcAfauZ8ZRKbRzz0rXAVZQqpXKi2mfNviy0Cs3Xg1y+Npru/Gse1nx61wkjHcelff4ad4mhLC3zVfhGVrMiYhquROcV0mkWjUt41yDurWtLSNiD5nWubglkBIB4q/aySDncazxFTlgxSasO8d28drYDYwJIzzXl2lQtqGuC3IOd3Fd74uumltgJCCAMV5s2pf2XrMd5Hzg5NfimfVnVxDVzjnI9dsYhZxrbykK4Xoa6HQdkjA5rCu5YNZ8N22s2bBpNo3gdqs+F5mlQPyMV8lWieph5e6dHrdnqAtzJaDI9Kq+B/D8n9oyXupxgSN93dXR6PqUUahLjaVz3rM8Va027dYOq7OeKyUjZNly+8NW665FfYRRkHpXQRabDKoPmDFeJW/jzV5tcFjcscbuCTXpGn6xOLdMydRX6bwi5yp8sWaqWp0o0mEODvyK6Xw9axRtkVwCatMTxIc11XhXUZJH2s2frX1WOpVVDVlyd0z0K0RdtXk+7VCybdGp9qvBsDivk6l7nhVk2wPNVbn5VJzU5bms7VZCsDc0UoXkgpR1RynifUPLLKMHrXD3V0XlNaniS4JuH+Y1zksmXr7PAYZcqdj16MSwZcikWSqwanIwAr1OSx07FtJeOtJLKSKrbgRSO+FqfZhce0reuKb57D+KqzSComkGTWkaQNovpdNnlqlF4QPv1jGT60hm+XrTeGT6EOSRuQakyv9410+g3xfaTI3OK88ikbeMN3rsvDqB40+bB4rgxuHjGD0IlK52l7fCDTy+egrzfX9bd5mG6uu19/L03bu9q8r1aYtcsBXHluHUpbGdh9zq0oVl3Gs+XUJHRgz5BGMVRupjzz1qmZTnGa+rlgYOm9DDEP3Dj7nTmh1C4vI12Hd26HJqp4u8OXV1HDdMOHwSe2K1tdvFtUnycgkE5q1e65BqHgoLCQZEXtX5BnFH2eJkkfIYmPvGZC2m6bYWqTSbmTHNeweCI476K2mgbzAwHWvnbSZBrCfZWGZBJg+wzX1L8EtLs4bWC3t5fOZRyCckV1YLHOhCyZlTq8r0PVfDXh6OSGNmjAP8A9augfw3C0RXYoNa2i2gjgUEYx6Vp7V+7XHiMwqOd0zujiZW3PKPE/g4KjTBBgV83/FsxafI8ZwOtfbGuxK2mzcdFNfDX7QN9byapLbqpV0Yg1u81qPDuDZ00qnOjyTUbdpZDNnKk16v8DbZba8a4lQBOxNeQx3bECNsda9V8BaovkRWhGzI4K18Vi5c12zuw1P3j3pfFWn2DASP8vqBmrOo+I7dtLe+g+aPFcAlpc3FqIlh3hh97Fa9jYsunNYyAgEd68RL3j3Yw908x+L8zaxam6jj4AJGK8VWdkkKnjFfTGt+EGl0y4G8soU8A9K+atZtjaaxcW+PuORzX0uWV5U5po8LHxL0DeZGGp+OKisxiGpwOK/assqe1oq54zEFFKeKSu17DEc4XgA8d60/sszeGZmQEKQelZbtgdPyrXh16Kz0E2skfLZzkdq+P4jexz1yPwZpEt5odwzBlaIbgcc1Hc3f2i08qT78fyn3xWn4K8RLma2WPCvGRxWHcMDd3HGBkk14OWfxDGnuVW6CmZpS3YdKSvuKK906rsMUYpaKoobTTTqa1ZyJEozRRUiCkPSlFIaViRh5pCKdSGkyLDcUwjmpBTHqGZyIZehrJuPvmtaY4BrJn+/XzGevYxkR0UUV8syQooopAFFFFABRRRQAUUUUAFFFFABRRRQAUUUUAFFFFABRRRQAUUUUAFFFFABRRRQAUUUUAFFFFABRRRQAUUUUAFFFFABRRRQAUUUUAFFFFABRRRQAUUUUAFFFFABRRRQAUUUUAFFFFABRRRQAUUUUAFFFFABRRRQAUUUUAFFFFABRRRQAUUUUAA61oaePnrPHWtDTvvGvVyj+Ohx3NRTT1Y5qNacvWv0WPQ6YsnBqxbvtPWqoqaLrXRCVmdNN6nQ6LfSQTBg/Arp7fxAyyLhjXBwsRjrWpp6NI4613w5ZLVHfTbPTNE1tp7hVzmvbfh/NuiQ/zrwfwXpsjzq21q9/8C2TRQISCK8HNIwSZ6EErHoVrzEK53xk+2zfp0roLU7Ya5Hx1c7bVlyDxXzmDi3XM3ueFeOJf3jc964ORvnOK63xhMHdsnnJrjJG+Y1+gYZWiF2TxtzVlGPFUon5xViN8mulDUrF6FsNWlbsNnNZCMCRmr8DgriuLMOb2bCUtDA8WXQxsrzbXA2/vXpOvWvmS5IyK43xDYgLlQd3oa/FcwT9uzhqS1NH4feK5NLs5rKQ70bjaeQK7zwhqwkaQ9FJ4FeT+FNPae7CPCwHvXe6bbtZvtXI/GvDrpcx6OEn7p6YkyzINuc/WsO9sbm8u2hikKDOetVdK1CSPgnmoL/XFttTUeZsDdTXPGmjqlUIL/T7S11SJjIGlBAOOtdvYRym3DjoRivPWktJNaijhmM1zO/yLnPNeur4P8SW1oh+yuwKhhtFfpHClenQXvMSrxXUyFlcHBUjHeuh8NXmyYDcetYV3BqNs3l3Ni646nFSaVdpHOMhgc85r7fE4mjVhubQrxaPctBuBJAnXp3Nbi4K5rifBt4k0KgHjFdfHIFX2r43FQtN2OKurvQe9Z2pBWjIq3LKKzb2VcNk0qMZXQ6EHdHAeLrdVZmUc81x0z4euz8U3ERDjeM81wczbpCc5FfcZcpez1PSgmiYvx1oWTnrVYsMUzf6V6ihdF3ZpxOuOv51FPIN3WqQlYd6a8nvUqnqDZJJJ83B4phIx1qBpOaa0nFbxiS2PdgOM1A8mO9MkZue9QMx/iFbxgRJlpLgqeorc0LWJ1kVflwD6VyzNVvSpSs6jPGaxxNGMqbujNtno2sXzzaau4jkZ4rzXV5j5zHIzXY3lx/oC89q4XWGHmtiuDAUVF7EykzPnk3Z5qo8nzde9LI2M1WYkvX0yjzRaOWtJtHPeL4Znhm8tcqVzVT4b2SX9pNZzSMpbKkVd8bXEtrZbkGc9eO1cZomvtp15vUsgZucGvxziClyYlnzmK3OttDpXhTXjFJGJmY/lXsvwcutO0fWm1zUtUkt7eZhtiVuMGvHJdLt9bQ6lC/mzYBPPSqGneJZLa/GmXwZoydvHavBbdjyrvmP0m8PajYatp0d5p0yTQsOGB5rR8sck5r42+EfxNvfB+uw6f5hm0yfAwxztGK+utC1q11uxW6s5FZWAOAc4rmm2dkG7FDxxNJb+GL2aEZdYyRX5y/EHXJtS8SXjXke1hIRx9a/R/wAXR+b4evUbAHlNn8q/Mrx/z4t1BVOQJmHH1qZv3T0aDsjIGHuFWMck1618OdKkSSG4myQO1cR4H/sVWYaiw8zB25/CvUPBmp2asI0YFc/LXi4lNo9bCtN7nrNjqlpbWPloi7tuADXJeJdQ8QRu01jbjZ9etXNSs7iSwa4s2O7GRiqHh/Ub1onW+EnycYPevLjFXPdjL3SLT9b1T7Ey3SDMnDLnmvCfiTY/Y/EcrjP7w7jmvffD8JvNblllUmIDgGvGPjcy/wDCUsqgDHAxXs4C/Mjxcwehy2nszKF7HrV9Y+MEGq2jR+ZGMda7VPDrNYLMGAyM1+uZLifcSZ46SOVe3YJuotrSSeTaik8Vv3+nNDZZPWqOnXjWB3BFbPrXvSqRtuJpFO20+4a+WPb35yKu+O9DjgjthCSd6jdikvNWkQmfaELdMVFL4iW4mjin+fYvJr4PPq/PO1zgrN3KXhLT5o9T2Ihx7+lGuW4tdTmQZ+b3qzo3iaFNeAVRtLY6VU8QXH2rWZZE4TrzXDlMX7VEUyntFN70FiCAKB1r76mkkdAtJmlptKSHdiZpDRS1jIBMUYp1GKLANppp5HFNbpSJsxnenTKq4xTaGPFQ9iBtMan1G9ZkSIZvumsqfGa05/umsubrXzGeM55bkYpaKK+WYgooopAFFFFABRRRQAUUUUAFFFFABRRRQAUUUUAFFFFABRRRQAUUUUAFFFFABRRRQAUUUUAFFFFABRRRQAUUUUAFFFFABRRRQAUUUUAFFFFABRRRQAUUUUAFFFFABRRRQAUUUUAFFFFABRRRQAUUUUAFFFFABRRRQAUUUUAFFFFABRRRQAUUUUAFaOndazh1rR0/7wr1co/jouJprTlpq/0py1+ix6HQth4qaPrUK8nFXDbvHCJCw5NbRNqe5YtFLOq+td54U0VriSP5DzXJ+GY/OulHXnmve/h9pCOYmKjoK3dX2cGz0aKubvgrw80ewmPoK9R0u38mJRtAqrpNlHDEuAM4q5PIIRuLYFfLYvESrSsj0NkXLm6WG1JYivJ/iBrbfOiyVv8AizX1igZVkHT1rxPxfrhmlb5s12ZZgrPmaMmYevXhklOW71gu+WoubnzJCxNVwxZ/avqqasiGy2Djmp4WqmDxU0TVsBoRt0q5Zvk1RgDPtCjcT0Arv/APw51vW5EuWQxWvVifSvMzPGQpUrSIqSOai0ua+k2xJuPpWxpPw3e6m8y/UqPQ16wvh/TtFjEEAV5B1OKdEW3fMc1+QZhUhOd4nBOp7x51qfgOxsIvMt4QG9QtcZqFjJbu25SMe1e+TxpOmw1z2seEEvAWQV4E6bZ20K6PEWuPJYZNcl4omklkaTzMY6c17X4h8DyR2E0/lEhAelcUvwtv/EWhSX1jNtw5XFEKZc8RHuXf2ePDEOsa9aandvvCOdoJ44r7RSW3jhjhZldtgr5a+CfgzXPD14kc7t5anPSvoTTreVYvOdiTjua9ClUlR2Z51SvK5rXun6XdqTcQRsfpXJap4V0G4lZVi8pz0I4rfuLhjEyY5rmtSuJxKp3cg812Uszq3SuOniZRkjI063m0TVHiVv3X8JNdgt6WhVsjkVjamkV5aJIuN6jrmsl9WNvGI2YAqMV9TgpLExV9z3cPUVRanTXOobVOSK5DxJr0qBlWQe2MVl634gIQorfiK4+7vp7hz1xmvpcHl6jaUkejCmrXLt1eS3EjbnPNV28tE+c/Sq0YnLDahNNvVmIG5SK9ykow0NAkkX+E8UitxVTdxipInGOTXdFJrQRYLDFQyPzwaVmXHFV3bmrjEzbHb6N1QO2DTPMq+WwJ3L1qFeXDkYqLUPLRyE9aq+Zhsg4NQzSe9OnBuRnN2CR/m46VNYybZQc96pF896fBJtcfWta0fdsZOR2c0m/Ts7uQK4rUpcytXQrOfsRGeK5S9bMrYrhwsbSIbZWlYVXZvmp8pFNij82QKvJNezHQzmrmf4jg+2aVJjkgH+VeYfYQ1w2/5QvY16/dQGPMRPBrhfF2kvCjXUIOCeQBX57xLl/O/aHiYyla5V8P+IX0m4+z8bGOMCt678MSXsTa5DH+7+9XP2fhuS7s0v48kA8+ors9I8QAaQ+hx/eYbee1fASg46M8Zw1uaHgWSy1Kwkt7oqkkRwrd6774b/ETVPA+vLDdSGfTHYKTnIArxXVLPUPDto7DcPMzgjtR4S1q51Cyn0m6JLSA7WY85rke4KpY/QK48S6T4q8I3Q0S8ikuJYCUXd04r84fH2n6hpXi3ULfUV2zGdifzr1fwTp2u+G9KuNS0/VJHnhUsse8kYrxvxh4g1DXddnvtTGLhmO6pqPSx10quhnM21gy8Ed66XwxqVxGwaNjlD+lcsMyYA7103gmEpfBJR8h7159WndHfQxFpI99+H/iT7ZZxxzsAR1FdS9lHeTM0IAz6d68U819KlzGxCE54rXsfiFJZJtD5I96872DbPoo4mPKemGKHSUlkdtpCmvmL4h37X/iq6fJKqxxmu78WeOdQu4GbayxtwTXn2saTdSKL9cuJTxXq4GlaSueRj8QnsS+GpArfN0r0TTNUhkt1heTjOBXDaVo11CitKNisM5NdPo2kzS3CXEQZoYjuYgcV97hcTGjTPK9qdFrdvZf2SGLMpPQ+tcoLew+ySSNu3L0rtvEGqaZfaHHCsYSWM8nHaqOpWOlyeGSLNv9IkHGOxrGtm8uX3WTKqcdqdnBdRRRxgInlksx9a5nw5pxuNTuIn5xkLXR+I7qCx8KfY87r4NhiPSud8O6iLRWucgkCvnqleVWd2zmk7sdpmivH4hMbA/K2at69AtvflexrM/4SO6OqNcRgc+1TXF1NfOJ5vvV7uT071C6YxsUlLiivt0tDcbSUtNrOQh2KSilFZyHEfEhkcIvU1NcWcsKBmHFRRM0bbxnIq3PdyTwBGNTJmsYlCl2qR0qaO3dz04qzc2gjh3AYOKzFKJlOMZxTKlYUzFIwaGmo3qU9KiapkZSK8/3DWXL1rVuPuGsqXrXyud7mD3GUUUV8xIQUUUVIBRRRQAUUUUAFFFFABRRRQAUUUUAFFFFABRRRQAUUUUAFFFFABRRRQAUUUUAFFFFABRRRQAUUUUAFFFFABRRRQAUUUUAFFFFABRRRQAUUUUAFFFFABRRRQAUUUUAFFFFABRRRQAUUUUAFFFFABRRRQAUUUUAFFFFABRRRQAUUUUAFFFFABWhp/as+tHTutevk/8AHHHc016UtNTpTq+/izqWw9Tg1Y3swALEgdBVZami+8M110y4S1Oj8J5+1jHHIr6Q+GG50j3NngV84eHpoo5U5APevfvhlqEaxx/vPTvSxEW6bseph3c9pjYR24bI6Vx/izXhBG6rIBj3rQvNURbXhx09a8b8da1+9kVZP1rxcJhG53Z2SkUPF3iR33DzOfrXnWp6g0zltxNM1u+eV2O79ayfNLcGvpsPT5Ec7nqWVmJ6k1PC/Ss9XANTxSV1ILmirVKjgVSSSpoSWcKOSxAFTUlyxNHLQ9S+B2hw6trJnvEDW8XOMda90u9Ql0d0jsdos2+XaB0rzr4Q2v8AZfh/zxje/JHc12k1xBf2TFeJQOUNflPEGYVJ13FM8+rVHXmLhvMwCW71W8qpLB91sqN/DxUqrXzF7nIV0Qg5NWkk2qflpu2ijkKU7EOoQfbLNrcHaHHOKo6Fo8Wj2L2sDfu2YsQPWtYqQA27pUYZc+3XApKIe0N3wpYxXbklgu0dDXSS2ZVAqyAIOvNeefbrq2R/sjhWIPel0HV9aa0b7bJkljznoKtxE5XO3u4YY48iRSe/NcrrHyscN171BLd3Kjes3mL7Gs281Qk7ZQBSJJ7KX5trNkelcz46D2qedGOD1NbNpMC27Oc9Ktarp6arpckRA3beOO9e3k+MdCouY7cJXcXueTid7iTGSRXQaVo/2nZ8pwOapaZo88N+1vIG+VsfrXp2h6akMKHaM454r9Jr46Kprl7H1NCrzRMq20KNY/uDOPSqmoaIuw5X9K7xIV/uioLq1R1IKj8q8uGPlzamrZ4vrGnG3kbavGaxHkZZMelen+J9NU78LXmGrRtBdMORzX1GX1/aJD6D1mytRtIT92oA/FMMmGzXsKOhky2yt5e44NVnY4zQbpim3tUZkG2mokt2ELNimtkg0GRcdahebHStoxsYSdx4BoDfMKgac4xTUlJNE1dEM3klzaBc8mudunPmvWzZlmhFYd1xJLn1NcNNWqGc2QO2elLHIY3Dg4x0qsznO3NPP3a9Buxm5WLFzIZuS3PpVaeITR+XJ0x1NKq5bINaemWbXMgXHFcGNowrRtJHNWXOrHO6Wt1o9zJBtL20voOOa5bWo5NN1v8AtC3yVzuI9K9vtNAM1uI2jJ564rlfE/hq30u/ddQ4ikX5MivzLO8LGgm0eHWp8uhzMXi2x8RW62l4FU8cmoNd0mLTtP8At+mybnHTaa5fWvDzQ6iZLGQuhPAXtVqHVJ7MxWl3u8snBVulfJc6epwOOp6H8OfFTad4ZubjUmyzqRh+a8o8QpNq2s3N3ZW2Y2bcdo4Fdzq2nrf6XFBpv8YGQoq3aW9r4W8MyreRj7Sy8bhyamSubQVjygRXFupZo2TFXdN1q7tnXbgiulu2tdQ0TLKqzSFiOKqxeDJodJ/taaZRGvzYzWfs7m6ly6naaTrXh7UdE26xI0M23r0zXnXiK50+O+ddPmaRA3ynNbljNp+rhUe3EccPDN0zVe103Q7/AF9YYSqwg4OO9L2KKeKl0ZchvLfXNBjsUIjnGME960ZrHUtN0JFvW+ReVNYnibT4bXUFGiLjy+oB610epXjt4Og/tRyZ9wAXvitKceXUynWciK9m1S68L/b3t2SJVKocdeldd4K1SDQ/A6zaqQDOWG09cVX1fWLS28FWdo0ClMD5SPUCsfx3Zz3vhzT7eFCPNyVA+grp9q2rXM+axU8Z61pX9ktLp5GXJ+XPSpfBOpRQ6UtxcSBhg/Kx6V5/d6bJat5MudqjkH1qqmpzW0ZhRiVJxjPSo5ugrmxezxyeK3N45e2kbgnsDW3ceFdM+zyT2N0jQlc7S1Z2q6L9o8LpqSyASfXmuVt7q9jzGtxIo6EBqVOLnLQEWLaER3rovIVsVqhufaqFgh5dup5q5X3uTYXkhdm8R5PNNpKK941EpKKKhiHU5OvSmVLBzIPqKxkawLB6DIxxTDjI5qe7XGPpVNsq3OKiTR0Ghb3CthSMYq5ebGt/wrFWTnjirM0rm3+9WUiJSKVwq7jioGFPdju5JqMnmnE55jX6VGae3emZ5qZnO9yC5+6fpWVL96te6x5RrJl+9Xy2ebowluR0UUV8vIAoooqQCiiigAooooAKKKKACiiigAooooAKKKKACiiigAooooAKKKKACiiigAooooAKKKKACiiigAooooAKKKKACiiigAooooAKKKKACiiigAooooAKKKKACiiigAooooAKKKKACiiigAooooAKKKKACiiigAooooAKKKKACiiigAooooAKKKKACtHT+9Z1aFh3r18m/jjjuaS/dpwpq9KWv0CGxuOqSM81EKkU9K6ISsyomjpz7JQ27GK9R8E608PlgMe3evJ7ZvmrsPDDSBkPPPpXdDla1PQw8rHst14iZ7QqG5x615l4mvXlkYknk+tdLFbzSWnAY5Fcp4gtZEJ3DBqIwjc7JNnIXblnOahDcVLeqVkOarZrritDByJlbmpo26VWSp4+tM0gy2jcitbR0WTUbaPjlhmsiH71dJ4Nt9+sQNw2GBxXDj63s6UjScvdPfvD0fk6TDsXIRFzj6VakZ1Bu7Jw2f8AWJ3qtoc8sEQljTzIG+Vx/drSl0/aftVg3DdVNfjWYVOetKR483qRaffRyN5Z+QnrWyjKFrldROP30SeXIv3lFSaNfXl1JtcHYvU1wiOn2g96wPEWuW2n202+QRMgzknrW7H92vP/AIoaMmo2bK0rxv229z2qzM85T4yatD4gMFxATZbyu7PbPWvWLjxZp9tpsN5vWb7QOEXquRXz/qXh2+jk8qWBhGv8e2r1z4ttNDFvDDE1zPGBkHkZraIHTfEzxZq1nqgt9NuGhyoYjHPNYnhDx74hXUFs9Q1Ii3k4LNXG+MPEl34j1oX7w+SQApHtW14D8LzeJL5I5FMcGOX/AAoA+kPCYkawUi6+1QNyr9aj8URKtsXUhWz1qPwLHFpeljSYQSsH8R71b13y5rOUd8VL3LuZOjXG5EUuSfrXXabJsA5yfevOtDmK3pj7A13lk+NrDFWpcruKF+ZMlvdMh+2rcRr1OWwO9blrGAgxnGKrxbPL/eMOelTwOF+XOR9a+qwOMdeFux9PgJSa1Lir8tRyjg1KhytRyDJrr6noxOd8QQ7lJ9q8m8WwBZy2B19K9g1zaYyPavKvFi+ZOUX1xX02Uy0LOWKfJnFVXb58dq6kaNJ/Z3mEYrmLyF1kPtX01Gop7EvYhLUjNxTCjlqVkbHf8q7E7GL3E61G9PCtzwaQqTgYP5U+exkyI9aWPhiamFvIw4jJ96lisZnYAK35VhOvykM0dKXzMAbsfWsnVYgtzIMACuz8LaTIxDMnA9qyvEWkSrcytsOK876z+8ZEjhpSd/Snq59KuzWbJJtYU1bRj91TXasSramUyO2A3dK9A8G6X9oKbUGTgcCuPsNPdp14PavZ/hnpRaSI7OmO1efmWNVOk5I5pysjsPDHhJXt0aSIHj0qn8WPhHF4r8NzLaKYr2EFlI4yPSvWtBtVjtkDLzj0rTIVBkKD7etflGYY6WIm4yPLqu7PzX1DTL7wpeTW987eZExV0cY6HrXP6pd6frkmPuTDpivtD9pT4O2/jDS5dV0gCHUYwWcDjdXwjqumX+g6s9pexvBcRNgg/WvN9lLpsccqdtT1T4a2t1p8gnvMtAOhPYVY+IUFr4j1BILOZS+QNuaz/BV/ql/pYtXt3MZGFYDrWjpXh+bTNUa9uN3GW5NUkZnL+J/DMulTadDuPP3gDVnxd576bDpULEIFGVzTp7281vxHLeTti3tsYHY4rntT12WfXvMCkInH5VQF/wAPaSX0W8W3bEi5BHep/hr4ZujcTXtwpVFzzWfa6xNa211cx/Krn6ZrqvD2uXkfge5lSMAlTzS5STK07QNQ1fxU5gm2woSSc9RWnqelQ3+uw2k10CImAwTxWV8N9RvmknkkJGQ2DWbaLqMvjQtubYZBz+NTygem+MdDsU023Rp1Cqvc+lY2qeJtPS8soODHAvrx0rN+JFxOiW9rHOzOVHGa4GSyvjqSxvkk+vvU2sBf8T6rb3926W4GWbFYeq6a9pEkj/xc5q3PpZsJZXkb51INU9X1OS8iEbj7tMY861dHTxYiQmP+6eabaQ+Zg4GPpWdb/erZ09lAANezlFKM6mppTLcUe1Keigil3DaMUg6GvvqUOSOh0jD1NIetLT40VjzxWkgI6Snz8NxTKzEFXNNXzLlVx3qnWhoYP9oJ9RWEzWmb7aQ1xgKBwO4rnNUtZLW5KNXZ3dw9qu5fvbD/ACrjNUmee4Z5Gya5uY2KnerA/wBV+FVhU+f3JqpfCZsqE1Hk81I3eo+xprZHLUEpG6UGgU3sZXIpv9WayZvvVr3P+qNZE/3q+Wz3oZy3I6KKK+VYgooopAFFFFABRRRQAUUUUAFFFFABRRRQAUUUUAFFFFABRRRQAUUUUAFFFFABRRRQAUUUUAFFFFABRRRQAUUUUAFFFFABRRRQAUUUUAFFFFABRRRQAUUUUAFFFFABRRRQAUUUUAFFFFABRRRQAUUUUAFFFFABRRRQAUUUUAFFFFABRRRQAUUUUAFaVh0rNFalj9wV7mR/xxrcu9qKKK+8NRRT0601BmnqMGmtzSBdsV3SAYzXr3w50lLny90YPTrXlOkDM6ivdvhc0Uaxg+grtc3GDPSwx6FbeHYVsDtjA4rzvxroqRIzBe9e3W80H2IjjOP6V5r4/khEEmevavOw1ecqjud1Q+e9bhEdywHHNZZ6mtjxEV+0tj1rHR1U17Kkcj3FWpFZh0pkjhzkUBuKtSGW7VsyAH1rv/h7CRrsJGDuAKj1PeuA0x0W4VmGeeh6V6f8PJ1uvElqkcIQhgMj6V4+dT/cMp7HsekQ+Q77TmCUfd9DWtaLtjO05qCO2YMq9sc1oww4XFfkVWUednFOnIw9dg/0dpVXmodGVo414rV13/jyb/erLs5Y441+aseYwlHlN6L/AFdV7uztrnDSruwap/2lH93dTzqGmqMzX0UZH95qoOU4H4uyS2dpJHa2qtB5YLOO3rXy5qF/fXN5MYEYhXI6V9c+KrzR5Y7yOS4e4iuIRF8gyAfWvnzVvBNxa6jONPkd4nfcB9az9vFHXRwFWsrxPP5P7UIyTjPavpD4UaTqV34Z0ybT08sKD5xP8XNeW6P4B17VL9YIo5NoYZzXc3nizxH4Ju7Lw3Z2vlc7dzdCc1sql0YVMHVpP3j2ia3uLQHy7dgTjPua57WtdFmrxXaMmR1NWra38UXWnrc3F0EdwGKBuma5rxVYXvkN/aM5kjxyQaSMJRsVPD+sQyavJzkE8V6ZpM3nRgg8V8vvqT6N4sWITN5Tt8gNfRfgO8EtmjHncoOaVdvl0OjCw5mWvGEmookBtdyoDk49K3dAuWmsIS5G8Dmnaja/aIsnoawFkm0u5DN/q84FdvD2YxjN05H01GHLFM7+FvkFJcNhKZpkgltFkHQjNVdWuPLjJzjFfZ00qktDqTMbxFdCONuccV5Vrt/GLpnLdGrpPF2s/LIu6vL7+6aS6Ysc819TltGy1KO7/t+H+zAgGDiuQvb0M7NjvVV7k/Z9q1kTyFn5r3aFKMNjKTNYTsw3KuRUL3zHjge1UEu2jXaKasjOxrsSujKctC79rkHO4/lQNQdT979KzZywqu8hpOJzSlc3l1SbtJx9Ks2+q3G8EscD2rmkl4+9Vu3kUYNctandCR6b4T1lvMwzjoKzvE2v/vpFUCsDQrrD7d1Zut3P76Ra8n2HvlT2IptXZn+YCtLTNVt1O6WPdiuRaT5vvVb0+X5q9VUPdOaR6XoFzaTSKywV7n8L7NJCreXgY4rwLwhIv2iJdvUgV9K/DxdlrGR6V8fn8nCm0jlqXtoegWybEUDoBUzpuXNRQScD6VK8ny1+cS5rnlvm5ipNGvO4AjvXgH7QvwT0rxTbS6vp6pb36gsxAxuNe+Xcyr1OBXEfEvW7ez8Lakd+CIGxXbRjKR0KN46nxXpGvXfh2I6Na2izy27lHO3JyPer/ibxHq82l+Z/ZpVivOFqvouq2VnJf6lNGJZHncgke9X9M8e2t1utptOVhzjC1jK92ebNWZxfh6G8gtLq/v8AMUZ+baRUJbR57dZ2wsrtgD8aseNLy+1Vmt7eExQk4CgYrFbw7qggheO3ZlUjNISOj1rSbGXSbaGBlBcZNa2kWDXWiHTLHD4+9iuL1RdRW8hiXcuMcV1fhjV5fCwM7qZJJOx96BMd5tr4Xt5IbmDErVL4dsl1mR7yNxFgFhWqNPtvFFlJqN1HtcAsBXntxr1xpuoyadaHaoOP1oA1tO233i8LO/mpbvz74zUul3lvqXjhYliHlxkZ49jUvwx0WeaW+v7j5vlLVneErOR9f1G6RSEQnkeuTQBi/EMeZr0wgPyg9PwrjHzuO4YNdnFg6ndXl2xdEYjB/GuQvceexX7pOR9KzkMYlXLJz5g5qnEGyMVPZnE4HvXRgavJXijSJvocqKWkX7opa/U6WsDdAelJuoJppokMdTaKKzAWtTw3/wAhNM+1ZVbvhKHzNUT8K5qprTNbxWSkalehWuRc5JrvPHNq0NuG9q4J/vGsIyNhlId2KeiF2wOtNlXbx3rUwmRNTDStUZ6Gk9jlkK3SmilXrSmoZJFP92smb71as/3ayp/vV8xnu6JkRCloor5boQFFFFIAooooAKKKKACiiigAooooAKKKKACiiigAooooAKKKKACiiigAooooAKKKKACiiigAooooAKKKKACiiigAooooAKKKKACiiigAooooAKKKKACiiigAooooAKKKKACiiigAooooAKKKKACiiigAooooAKKKKACiiigAooooAKKKKACiiigAHWtGx6Cs4da07IfKK9vI/wCMNFwUtIKUV92i0SRnGalX5qhHSpFbaK1p7m17F7TpNlwDnFen+CNY+zyoS3pXk8MjA56VsadqLxMOTXdCPMrHVRqWR9KQeKY/s6fP2rivHHiFLhWUPniuBtvEUiIvzcYrK1bWWnLfN1qFh+VnVKvoU9auPMnPOeaoBqbJIWPJzUfetVE5pVdSwhqSq6mnqxpmsJly0tzNIp/2q6z+3LzwhDHf2savK+ApPauW0x2adFXOc1ua1IstuY7jB+UYBFeHnUf3EjaPvHo/gLxJ4l8Qbbu7ughZuFU9q9s8PwStAGlfJwK8B+ENwTHHEBwjdq9/0STFqpbvivxLFVJQrSierRwsXTKHjiYafpkszSBVyPmNeUN4xjnKxWRadv8AZruvjHqFna+GpZbxZDDuXgGvJ/CGpXWoBYfC/h8qh/5bSIDXVhpc0TxcZDlkdhZxatqG37Q0kCt71rnRNItlU3c099N6DkUun+H/ABBLAsmqXPl46sDgflW5p8mj6X+7djdzHniuicvdOWl8Rh3wjhsD9n0+FFx/GvNc7DDfyFphZqEz1Va9F1G2s9Q0Wa62tFImWVfXFc/o+pQrCbORdpycZ4ry6lSR+iZP7KNJGV4bvrqzvWkKFcH0rV1vR7TxHH/aMsYW6gcFT3ODVe6twl4WjGY26itrRNU0m3uf7NnmRZnHyrkZrehUHndKj7PmR02nyRHT4gRyFFZGsC3lzG1kLgnpkVqiGKGDbGxZRzxzVG6uJZR5dvCQf72K9CMtD87qfEfIvxwhm0/xm21PJH3gAK9T+BPisX1nHazyfvExUX7Rfgl5dH/t1cF4x85NeG+CPENxoerxzI5CZGR+NVUV4ioVOSZ96W0qSWyHGRioLyGGeIq0ecdK5nwJrsWraDDNG2TgZ5roEmzXhTlKhPmR9Xhp80EM0fVl06c2d02F7VQ8Y69bBD5cnHPeovFNh9ptWaM7XAzXjPiTVrq3me3kLZXjmv0HhjMfbtRmdDL/AIh1KO4dgJOprFRY2J2tn1rDlumck5qzpuoLAjLIMlulfq1GCUU0QzUnZfIIrFlcBhj1ram1CxbS/LCjzs9a5uSQ5NehDYxe5Lv5NPjkC9aqq3OalU8Vs9jGRLcTo33arFqjlbDGo91D2MXuWPMpwl4qruz1pR0qGJm/ok22UVT12dmvXqTRG/eiqet4+2nk151Z2mQ3Yz2b5q1NKb95WSsZZtua39KtvlVs13Uqmhi5Hb+ESq3sZ29CK+lPBF0r2ca+wr5t0CFowpQ8CvWfButPbwpvc/LXyef0ParQybuj3O3k+T73aory+SNDuOOOtcND4qj8sfvP1rF1/wAXRrE37z9a+LpZXUnLU5/Y63N/xH4pgt0YGTAFeKfFTxQ19oNzbwSks4IArL8beLtzsA5x9a4ODUJNS1CNdxZQehPavov7LjhsO5sdZ2icXpFjOmiXhunwcnGfc12WgeH7GHwa2oCRTcZO3Ncr8Rr1/wC0m0+zGN2AQPWrnip9Q0bwXaxpKwZgDiviJ253Y8mTuyhp9lrEt3NeSfdVsqp6VtJd+IEtHuiiiA/w+tY+i6jc3GlxwXU3kF8tuPGamv8AX5rXQhCzh+eCakRoaDa3esyzXd1AF2g4wM1l3mstJe/2fJYhiDtD4rrPC3im10zwvLNPCu5l64rmvBt5B4g8SNL5SLHlucUEMqTeIrnRr42rMVjcYCiuZ1axmS+bVSpKNlhmu08Q6Tpt54lHmzgYYACtrx3Z6LYaDEu5csuB9aBHMeFvFEtr4bvX27f3RAH4it34Z3NpN4bv7uVV8x2Ykn6muR1XS5LLwp5kQJ8/IA65zitXTrO50rwJNMAQWBoGtzn9atxMkpgkGGclgPTNchf4FwyjpXTl3sdJeef70udoNco37ybJPXmsZmp1/h7RbeTQJryZclRxXLR4+1Njpur0OwXyPBMrdNwrzy15uCf9o1phI81eJRuL90fSn01PuD6U6v1jD6QRsthh60U7FNK805MnlCinbaTbWJXKNTrXVeDIf+JlE30rmEX5q7fwLH5l2n4VxYqryxOmhA2PiGv+hj/drzObg4r1P4gW5a0PsK8umUhmGehrmo1YyRrKJACRyODSFix5OacelIQcZwa6FM55IhfqaYelSN1pvatFscs9yOgU5ulNFSQR3HSsqf71alz0rLn+9Xy+e7GbI6KKK+VEFFFFABRRRQAUUUUAFFFFABRRRQAUUUUAFFFFABRRRQAUUUUAFFFFABRRRQAUUUUAFFFFABRRRQAUUUUAFFFFABRRRQAUUUUAFFFFABRRRQAUUUUAFFFFABRRRQAUUUUAFFFFABRRRQAUUUUAFFFFABRRRQAUUUUAFFFFABRRRQAUUUUAFFFFAAOtall0FZY61qWX3B9K9vJP4xUdy52pRSfw0V9tGVjVDhTgaQdKeiMw3dvWto1LDANjFTxy4qo+RT4icVtHFW0KhuX/ALQduKheTNMB4pjda3+tK2prJMkDU5Tmoh0pynFKOJiSrlhVzViKFmA4NVY5MVYhumVh0rX2sGdNI3vDmnTTXsYCnr6V03iXSXhQFlAITuKw/C1/Il1GwXPNdP4p1nzFSM4B2+leZmEoypyOumS/CqZbeR/MGOa9pstYVLZNvoK+f/Ct/HBdDfwGbrXsGgTJPCDnIwMV+IZxS5a7Pcw81ylL4uazay6Isclu1y25cRKQMn3rN8Hr4ym06JdO06PTYNvCmIZH4iui17Sbe42SZXcDu5GRXT+HpEazjLSDIXoOBTwnwni46N5GTaeH9UugsmtayGH8UaZFbNna2mnwSzW9lvkToZCDkVpmOMgSZzu7Vqa3Z2+n+EJb5sG4ZD8g69KMXiHBWPNhuc94ZkbUbpzeRhI3P3FHGKq+KPDOnnUEuLdvL2ncV9azfC/jrwxp0qLqV+trODkq4atDxN8QfCt8mLXUFmcDkIpzV06F48x7GHxkqa0Zl2F5bHUhpPlB5nO1WxnFVLT4N6wvjJ/Ed/fZhU5RRnABH/167/wDpOla5b2+qwp5UqMTkrzXp5gRohG5DrjvXzmNx08NV5UbY7MHWionl1vbx28RQncQcHNJ5QjUttwM10HiW3t4p8xR/wCFc/PM0uVEe0Cvfy+u60OZnz8zgfjBbXeseE7uzskDAKd2R9a+ML61ks7t4ZRh0bBFfdXiC8m+w3FtFCEyhy5XrXx7440qabWryeFGbY53YXivViYPc9F/Z/8AF5iP9mXMxzn5ee1fQVhdLIoxzXw74dvbrS9VhuYhIrI3IANfUnw88VR39jF5kh38DB4rhxOHvqe5gsTZI9KljaaNlxkEGvEPivp7Wt8ZVU8+1e5WMizrhDzivPvivprzWrsUyV5BArq4frPDYxHsvEJq9zxEnBIJ5pGbnNMmMiykeWx5Pams0h/5Zt+VfvWGxdNwWphKuTCT5aSR81XBkz/q3/KhzJn/AFT/APfNdccTT7mbrInjbjrxVhJE28YzWeWlxxG/5UgkkUcxv+VV9Yg+pLrInuG561Eje9RO2eoYfhUYZlI2qxH0q/bwS3MZVUW2ahCc9DUbSYi3HcDj0qFLvae9TLE07bi9qdX4ftppSojUk/SqPiKCWO++ZWH1FXvC+tNZkO2OnHFO1vWHvrg7ol+oFcFarCWzM/aXM2wtBM68c122haO0u1fLJHsKyPDUSyToNgOa91+H/h2K6hRxF+lcuIxqo0+a5m2Y2h+GZDAu1SPwrdl0S4tbcEKc+gFet6ToNvDAqmNc/Sn6no0LxEKi4Ar5GrnftJ2Zj7Q+ftUurq1ZssRgetchqOtXE8zIzHFepfELSEtXZsBc54PevKz9jivnW425J4BNe/gZQnHmD2pxPii6ZpQrbuTV74b20Utzc3MrfLHHlc+uap+PpLUXQaBlxjsa5+11W7hhNtp5zJJgELWmcVF9WaRzYiXMQ+IisfjEXE3+qMuc9q7DxJeaPrepWWlh8javA5rkvE+lXy2thJcRlJJH/i4qB7aex8XW4OfMMY28+1fl8nZs85RuztNV0jSXvYNMtRvZQASvaszxv4QZlggt0dcAZ4rt/A1lHHGtxNEJLpiCW64Fdnr2nxy2YaSMZYcHHSoczojD3Tx3xB4Nlt/B0Q8wB8DIzVL4Y+F7uz8+4Ugjaaf8VtQvNOiFpHNI2TwM0nhPW9QsPCU80ikHbwT+NNSMZqxj3el3c3itpGkbb5meDVfx48+oaxZaZGWbaACuc81P4L1C4v7ye+uG/doGPNafg2Cz1fxibmYg4k4ye1PmMkZPifWJrOW100AERqvykV2WqalZt4FjWdUViuSvr0rk/H+jfavF6rA2ACBUvjuwuLPQbSD5jheTQ5aFxOV8ZapaXYSG3ACoOMfSuWgUtMq4JJNS3wC3BAPf1qXTdiS+Y/PPFZNlnb61dxW3hSG1U/vCvIrhrIfvvxror759INxMST0Ue1YGlqGlH1rqy7/eI+pUUbA6CnVahszIAFIGasx6RO3/AOqv1G/uo6YxM0UbT71uQaDcOcDH0q7H4Xum7H86ylM1jE5bFBU+hrrV8I3rf8syfxqwng+6PVT+dcs66NOU4+2iaRuK9B8DWskdyj7T2zxTLHwncQyB3QY9MV2mk2MdpGo2gNivJxmJ903jEoeKbb7TAQfQ15Rq1m0F2wAPX0r2+8hWVcYzmuP17QVkm3ACuPB4nUckeXyq2e2KuRW7taMdhxj0rqZPDvA+Xv6VqJ4ef+zCuwZI9K9CVVPcwZ5i6leKieulv/DtzG7MV4z2rAvLZrckMa6o4mMYnFWKrdKaTino8Y4aoZ5E3fL0rOWMgupzsZMc1nzdaulg1MKJnLYr57M6sauxJnmitEtbqPu0wmJugArweXURRoqWfAc4I/CoqhqwgoooqQCiiikAUUUUAFFFFABRRRQAUUUUAFFFFABRRRQAUUUUAFFFFABRRRQAUUUUAFFFFABRRRQAUUUUAFFFFABRRRQAUUUUAFFFFABRRRQAUUUUAFFFFABRRRQAUUUUAFFFFABRRRQAUUUUAFFFFABRRRQAUUUUAFFFFABRQAT0Bqzb2c8zBVjbJoGisOtLXQWXhuZ9rTPsH1FbNt4d0mJR9om3+oxQUkcQFb+6fyrY0i0uJ3VUic574Ndlbx+HYAAsCMV9avJ4i021AEMSpj0FehgMT9XnzDtqcg2j6p5mwWsh9Klj0HV2+7Ztn3rrB4zi3c7cf7tSDxrD7flXqrOXcq5yw8N65j5bM8+9WbXw3r0hMX2P8yK6SPxtGM4ZR+FOXxwoORIM+1N5w29C4t2MQeAPEEnPkBR9RVm3+Hett97av41r/wDCbbgP3mD9aD4xYj/WfrUvOJrUdpJ3IIPhpqbffuEH0q4nwumZgHvQD9KpyeL7j+CT9ai/4Ti+jI5yo6nNS85qMbcjftvhQqDdJqAI9NtWovhTaSNmS+TH+7XMw/ESRcCQtV1PHsZAPnYrJ5vV7hHzOmh+EWi5/eako/OrMXwk8Oq43ahkfjXJHx5GT/x8Uf8ACdr2mz/wKo/tmt3OiJ6LpPw18M2kwcX+fzrTu/AXhW6kBkugSOO9eUjx6ij/AF360o+IEfXzj+dY180r1FuXzvuerwfDjwhGystySR6E10um6XoVhEEjlY44+8a8HT4hRj/lsf8AvqpR8Rlx/rD+deDWo+2lzTN6dea6nv7x6O4w0uR/vGn28el2+3ymAHoWr54k+JIX/ls1H/C0I16yk/hRGiomNSo5S3PppdT05YURXXI7k1zfjHxNpuhX8WuXd+zBQAIQhIOPavBD8UoQcF2/I1DN8TLKcbZ1Mi+jAkUSw0J/EZFz47+KtN8arBLotm8U4bLsqFasfBbxXpnhvS/L1m2Zrgt1dC2Kxf8AhPdE72S/gKYvj7SFztslPPpXSowSsVFH1H4R8c6dqWnLdWJ8pVPAA21tyeL5TCxW45A45r5KtvifbWqCOCMogOcCpP8AhbQ5HzfrXDXy6hVlzSQrM+hdR8aXxlZW+baelZ0nji43f6oD8a8Ek+KMLEsyEk9etVm+JqZP7rj3q6NGNNcsRNM9r1jxvMwKG03ofQ1zaapp8rtv0tRvPzZGc15p/wALMQHP2ZT+Jpp+JaMf+PVR+ddUYkch6pDbeG2lWRtLjPrwBXXaFJ4VjVfLsdjdsNXz2fiUu7/j1GPrSr8SvK+ZIsGm4po1jeJ9TwanpsIHlrtx/tUlzqWl3IKzIrqRzzXy3/wtW467D+tL/wALXnA/1bCs6dNRd0X7aSPo5rTwwxy1jFn6Cm/ZfCw/5h8R/KvnA/Fa4P8AC350w/FO7/hQ/nXrwzCtFWUg9sz6TW18LZz/AGfF+lL9l8KsebCL9K+al+Kl6B9z9aX/AIWneE/cP51f9pVv5he1bPpYWPhPGDYxY/Cg6f4NPXT4z+VfNi/FO6z8yH86d/wtSTOCGz+NH9p119oHVaPpAaT4Kb/mHQ/nThoHgl+unx49mr5vX4pvnof1qVfim395h+JrRZrX/mMnWdz6Km8L+BpUw1moH+/WdL4H8As+42y4z03mvCB8UVbrI9PHxLiPJmf8jVLNq6+0J1ZHuT+C/BCr+5iVfq5qnP4L8JsflC/99mvGW+I0LD/j5kH4Uo+IMJ6Xj/lSWcV77i9rI9ltPCuh2UwlgdBjoM11ml+L10C2xCof6V85L49jP/L635VJ/wAJ1Gy7TeH8cVpVzKpONpMPaSPo1vjdJb/etSx9hVa4+OkksUgWwZSRwcmvngeMkZs/aFI98VIfFqMDidf0rideEdRc7Z3/AIr+It5rF+gMT+WG54rM1SPTtUKu1w0D4/DNciPEm7GJIz+VQXesxXC7HdT7BsZrWlm9am/dFzGjqegaRMWWTUs+wGah8N6Hpuk65HfxPJdbeQmw4qlp2p2lrJ8tmjZ7l810Nl4oSNflgSP3GDWmIzitVVmwaudb4l0lfGkFrM1ubRIGBC5rn9a8F6pJrsV5bKjpEoVc46iiPxq4I+bj0pmoeN7pbRza483HGTXkupchRQi33i7QbeSe40tWjjyc7xjFV9L+Kep67c/2dp2kiSfoR5nf8a4zXPFnjK/tpbd5VETjBXINcvon9uaDf/brJ8T5znNRe4HoviDS/E2o6j5l/oxC9chxVvxXoN9eeHIraxtShKjcoFUvDHxA8TPeqmrbGhxyciu0bxlbcbQMAVUZWE6bZw2h+Dr7S/C1zG0JEr+31rB+H+i6tZ6lc3MkEsezpwea9WHjO2z1UjuMUqeMLUD5din2UVTmR7I8niv9VfxduktZSA5z8h9a6r4harBdQRRTW7fKgzhDxxXWjxNpTNvaGPfnrtApsviHRZm/e2sbZ65pOY+Q+atRjke7do4ZNuePlNRwrIXVNjDn0r6SlufCEww2mwHPXI5qrNa+B+D/AGdEpPcA1ncFB3PHdbGzRIlUHp0rC044ave7vR/B11EFaFMenNVo/CPgvHCBD9K68DVVKopMtKzPKEuGQgq/SrKanOv8f616VN4J8LzE+VclP+A//XqrN8O9II/c6ic/QV9ws8pNao0ucPb63dRNuVufetKDxbfKw/eA/hWvP8OV58nUQfriqc3w71BRmO4jc+5FarMqMi/aEtt4xvweZAPwq5F4xuy3IH5VgTeDdeiOVVG/4EKgn8N69CNzQkj2NZVK1CezK9od5pvirznCyIBx3rpLK6Fyqso7V4sq6lbSqWgnP/ADXe+D9QmfCyK6/UYrz8RBPY3jVOzaXBzjpWPqeqwwMfMC0uv3q2th5gYZ+teYa9rUs0xUMevrXLhqKTNfaLud1J4gtiRwtPuPF9rb2ZEgXAHSvNYbiWZMrk1nay8zKuSdo61viZqCOeclY6XxD46jliaO3gUH1rg7vUZbiUsx71VmY5Oagyc14NbHVE9DgnK7LDTMepppl+tQk80VzvFzbuQSmQ+tJ5h7moqKzdaUtxMkL5pC3HFMope0IEJyaKDRUSdxBRRRUgFFFFABRRRQAUUUUAFFFFABRRRQAUUUUAFFFFABRRRQAUUUUAFFFFABRRRQAUUUUAFFFFABRRRQAUUUUAFFFFABRRRQAUUUUAFFFFABRRRQAUUUUAFFFFABRRRQAUUUUAFFFFABRRRQAUUUUAFFFFABRRRQAUDqKKKALsE0MeOh/Cry6wI4x5fDD2rDHWnUFxNZtauGzyagk1K4f+M/nVEdaWmi0WDdzf36T7Q/UuSagFGKlsaJhM5P3j+dOErdyT+NQhTSlWHUGjmsWvQlMp/vGl8xvWnWtncT8xxMw9QK0odDuG++CtYzrxg9Wb06cpaozRM/qfzpwuJR/E3510EPhokZMn4VZj8Ow/xVjPHwWht7CTOVNxMeQ7Zp3mXLDhmArtLbQ7NGDMgatWPS9NWPc0C4HWoWPT0RX1V2ueYStL/GTTA59T+ddD4sks1YxW8ajngiubxmuuFRyjc5JK0miZHb3/OpI1lkOEVmPoKZBGzsFHU1qw2t5Y7ZvLdR1Bx1qZTsdFOLaKyadfuNwglx9DUy6RqR6W0h/Cuz8NeJ7b/U3yKccZNdZZNb3K+ZC64PPFcFfGzpa2OqFBHkkeh6o5/493H4VMvhrVm6Qn869eEYB/rUyjA4x+VedLPLdC/qyPIY/Cesyf8ALH82qZPBWrt92MD8a9dX3P6U/b7kVg8+qvZD+qI8mi8Caqy5Kpn/AHqkHgHU26hF/wCBCvVtrY5JNBXPcil/bVXsL6sjy+P4d6i3WSMf8CqZfhzfY/1y/wDfQr06Fc1ZSHiqWbV2HsDy1PhndsMtcKPxFSL8MLg9bj9RXrEEKFfmH41dis4WGOc1tHGYmXUPYI8fX4XSkc3WPxFSj4WNj5r5v0r2+20618tCyEnuabcWdqDkLxTeKxC6h7JHiS/Cxc/8fzfpTh8LI883z/pXr0kUSt8qLiomWPH3R+FZ/Xq66j9lE8oHwshHW+k/IUf8Ktg/5/pP0r1CQIO1RNt7ZFH9oVe5MqSsea/8Kqi/5/pP0pr/AApj4xfSfpXpYbHelLnFH9oVe5l7JHmB+FMf/P8ASfpQfhXHtOL6TP0FemhuDUcj+9DzKr3BUo3PLZPhiyci8bHviqs3w8Zcn7UT+Veo3LfL3rJuPvHrzU/2pVXU09jFnnT+BpF6XGazdX8Ky2NnJcNKCFGa9KmcgkAVg+LyTodx67f61rQzGrOoo3IqUUo3PM7S2e4nES9Sa3P+EWuNv3h+dZ3h7L6migd69FHAAx2r0sZipUZJGVGlGojiH8M3Kj7w/OoW8O3w+6AfxrupFySMVEwwO9c0Mxmzd4RHCnQdQH8C/nUFxpN5CMsg/Out1XUo7RD8wLema5a81C8vm2x78e1elQrSmuZo46sIrRGY2VO3PP1qLca1U0i8lG4pj61KNAuj/dA9zXR7ddzndCZjiRl7/rSrNJ2Y/nWpPoc6DOQfpWfPaSQH94pFNVFLqQ6c4ipcTgcO34U4Xl4vSZ6msJY4lIZQfTNaMMMMi7lj3E0SnY0hRcjMTULxf+WzVMmr3y9JW/OrzWSk/wCp5qNtPXOdmKzdaxr7BkQ16+UcOQfWpk8R3ePm5qGSxXHSoWsT0Ao9rEPYz6F8eJLj+6KkXxAXH70Y+lZLWWPWoLiFo2qlNPYlwnHVo3f7cI5BNSrr4xyxzXK5NSxxSSfdGau5Cm3sdQNej7uf1pf7cj/56EVzItpj/Cfyppt5h1U/jS5kD5ux1Q1hW6SnP1qZdWbj95urjSko7GnK8o6E0XRLbO0XVW/vjP1p/wDak277x/OuK86YHO41It7cetO5SkdtHqc2eXqVdWnz96uHN9OQPmPFSR6tMvD81UZD5kdwmrTZ++34GrEOsXGcbz+dcRHrWOq1PFr0YPzL+lac77mbZ30Wq3BXiT9aswarcjrIfzrg4vEUII3AAVeh8SWa/eZvyov5lXR3cGqXG3h8/UVct9UucYZ+PeuKtfENhjHmD861LTXNOb70qD8a09q+4XR1Yu/N4kUMPTAqxbLaqdwgXNc3b61Ybv8AWJ+da1tq1g3SQfnVfWp92LnNO5s7W8G2WPK1lyeDdJuHLtGRWlbalYnH70fnV1b60I+WRT+NP65UXUrmMBPBNjFEywyMufYVl3vw8S4ibFy4PbIGK7f7fGo+UA01tTbHCA1csZJ7k8x4H4+8Ky+HJIgzFxJ3rku9ez/Fqzvtcii+zwszIeQFry258P6tbjL2MuB3CGuScuZmMjMVGb7qk/QUohlY7Vjcn2FaVvHPGPLMLRNjqwxUUDXaXJ8pnYg9qgLFJ7eZDho2B9CKQRSHpGx/CugOpg/LNArygc5FZ815N5+9IwvPG0Ug5TPaORPvIw+oppralvmuEEMluN+OuOazja3EjZjt5CPZaYnEq0VcisrndmS1lK/7prstA+G+o6xp4uraQJn+BjigmzOBorvL34V+JoeUgEo7bea5DWNLvtJu/st/C0UvXawoJKVFFFABRRRQAUUUUAFFFFABRRRQAUUUUAFFFFABRRRQAUUUUAFFFFABRRRQAUUUUAFFFFABRRRQAUUUUAFFFFABRRRQAUUUUAFFFFABRRRQAUUUUAFFFFABRRRQAUUUUAFFFFABRRRQAUUUUAFFFFABRRRQAUUUUAFApduRSopzSuUkwxSheeeKnhtppiBHGW+lbVhoMkhBlXaO+aynWjDdnTChKRhRQs5+VWP4Vo2uj3MxAEZGfWuutNJtrdV+UMavpGkeNq4rgrZgvsndSwllqc5YeHMf6xx15qr4os4bUIqcE967NDz0rk/HPEsX0rLDYmVapZlVqShG5p+F41/s1SDj2xWoyZ+tZ/hb/kFJWoBXFi5P2jVzowySiMCe9LTsUh+tc122dCaFX1zWR4j1lbe3MMeN5GOKm1m9S0tmPmANjgVxcMdxqV4FGWLGvTwOHfxSObEVlbliVpVllLzMCfeoh6V2+sabHYeHiNo3kDNcQG+b6GvWpyUloeZUjytXN0af5WkR3yg5yOc12vhpodV0vyJ03Mox9Kp6DZ/bPCQiK5OOKoeDrl7DVWtmYDc2MGuWrNSTXU9GlB8pZ1/wmUYy2pB7kVj2Oo6lotwEy20H7pr1HKlenWs++0ez1BSJo8P2YCvO+uwj7tTY3UWloV9C8VWl8gW4xFJgda6aApJGJFYMCOxrzTWvCt1YkzWm6RQe3aotH8SX2lyCKdmKjqDXNXwFLErmpM0jJo9WC49aflqx9D8R2WpJxKok6YPFbI6Z6V4NfDzoy5WacwUUm4YzS1jzBFD4hgirkZ4qnEeRVuPpWkazK5UXbdeBWlbL84FZ9oRkVrWoG4Gu2nijPkNKKFjH14pk1qfXNWrflRTpulVLFMXIYVzb4zmqLQHJ5rYuupqhIRk1zyxIchSeEioHj98VckYGq79an24chAYvU5pRHgGpM0h6UlWZPsyu4qF6mkbrUDMMGn7a4nSK1ywxWbcAlhWhc9qoy9fxpOdy4wM64U7zWF4uH/EkuPZa6KdfmJrA8Yr/AMSK5/3a7sC/30TOtH3GefeGP+QtGM16ME+XNed+FFzq0Zr0oL8npXr5q/fVjmwm1yo/3j9K57xBqy26GKNvnrT8SahHp9qwDfvGHauV0bTZtUvPPnVthJbJ6GqwuHjGPtJ7DrVXKVolS1sLvU7jewbaf4j0rqLDS47NduFJ9a1ra1WCIRx4VcdMUko56U6uO53aOiHSw9nzMqbAWzyaZcLwO9WmTBwMVE6EgZxxWPtL7s6nBdim2M8DArF8Tr+6VhxXQsgwa57xX8sKV14R3mcmKSVO9jBjt5JI2dRnFT2V5NayANnAPStLw0qvHICM5NS6ppQcGWMHd2Feg60eblZwxpSSUkX7C4juEDY+tWSEboorlrCeSxn2PwM8g11FtJHLGZFIPHFc9WLWp00Z9CCWFD2qm8Shq0pBkDHeq8kfFcymzuilbYoPGp7ms3VeGArbMLHoKxtaUqRkEV1UJXZzYn4TLxzWnpw24rMFa2nLuArqqOyOLCJORbGWApfLz/8AXqWNOKcV9K43UPTdJdiDylzzimGCHP3BVkx560hio9qxewi9Sv8AZYWGdopjWMeMgCrQAXimSzKq/eGaqM2xeyppbFNtPGM5xVeSz2j7wqxLecHmqMkzsTzXRTb6nNW9lbQjli29xUDLU4jlk+6CacbO4zyhrbmR504t7IrDpRn6VObO4z90immzm/umjnj3M+SfYYrFTkYpyzyL0Y0fZZf7ppWtZl/hNPnXcOWfYkS+uEPDGrMOtXkfRzWc6lGwabV3RN2b8Pie9j/irRtfGU8a/NuNchjIpyrn60ik2ehWvjkfxMwrStvG0O4Zk/M15b5be1IUZaV0Vyvsey2vjKCTgTJ+Jq5/b1pOgBdGPcZrw9WkUkhiKmS9ukOFlIouhWZ7Lc3Gk3KbZrWEk8ZrKu7PSbaNvskKh2H3jXm41a8X/locfWp4/EFyowxLD3p3Hc9O0O08KrZhby3WScnLMRmtKHTvBrSKTboAv+yK8rg8SDjfD+VX4fEdpkFvl9cGgd0enSaD4Pab7RDHGG9CBVq2s9BjH7u3hP4CvO7XXNPmXmbaPdq1rS+sioZLsfi1CG0rHoNo2kIAP7OtX/3lrpdG1fSLVdn2GJFx/AMV5VBeKy/u5sj61YgvJ1biQEelUQ2j3fStY0BiCyYPAxmvmD9pSe3n8fhrUDy/L4/Ou4tdWuI2LEZxjmvJPind/bvEXnk8hcY/GkzJnImig0UiQooooAKKKKACiiigAooooAKKKKACiiigAooooAKKKKACiiigAooooAKKKKACiiigAooooAKKKKACiiigAooooAKKKKACiiigAooooAKKKKACiiigAooooAKKKKACiiigAooooAKKKKACiiigAooooAKO/FFXNPs5rpwsSk+tKTsrlwg5uyIIo2ZgADW3p+jSzbWZQAT1NbOl6PHAimRQX6nNa8UYUAdh0Ary8RjktInqUcL3KVhp0NsBhee9aCYAOF+lLszTguK8mdaUnuelCnGILwKeozQi7uKk27RWLZpZCBelch48P7+JfauxUc1xnjpgbqMe1duXfxTjxi9w3/Cy/wDEqjbsRWptrO8MDGjRfStTFYYv+Ky6XwIYyjHNVb6aO3haRuCB3qzNIsSMznG2uG8Ras93O0UZO3OK0wdB1ZbaIVWooRKeo3cmoXgUZIzxiux8LaSlpB57D94axvC2jlmF1MuADwK7SHATaOnau3F4lQ9yBjh6Tk+aRjeM939kOCa85H3zXovjX/kFt715yv3jXXgHenc5sb/ER634DH/EgAOcYrmfEsDWGri4QYGd1dR4FBGhR56VD41sftWntIoBdTXn+1UcS02elS+BGxot2t5YRzjP3Rn61pIDnjFcJ8P9Q2u9lM2OOhru4zwMmvJzGLhOxvAlC7xtYDHpWHr3hq01BC6Lsf6VtI3zGpQw98151PEVaT91j5Ty3UNF1HSZg0G4KT94Vq6D40uYP3N8dw/vGu7kgjmUrMiuvpXKeI/B8U+6eyIRh29a9mjjaOIXLVXzFY6jS9Qtb6PfHKrH0zV8nArxgNq2hTjO+MfpXZeHPGUE6iG8wrHua58TlVlzU9UClY7dDzViJ6z7S4jnCvG4ZSODV2HGOo69K8OUJQ+JGqVzTs3HHWti0bOBWHaHoK2LNuRRGY7M3LZuMelOmPeq9u/JqWU8Up1bFWRSuOTWbPwTWjM3NZ9zXO6uonEqMeaiJp78VE5q4z1JsANDHimbsU1nz2rTmBqwyUVVkqeVuKrO1CkSyCdqqSdTVmU5NVpOprSDuwRWlFc94z/5Ac+P7tdFLXOeNT/xI5/Za9XL/wCNEyq/Czg/CP8AyFo69GuZkt4GmkOFVe9edeDRu1eP610HjvUTGq2UbZY8GvocTR9pXSOClLlpsxLgvrutEKSY934YrsrO0S1gjhjUALWd4S04WtkJ3Ub3rd28EmuPG1/+XcdkdGHp6czREetRS59qlI71HKK86LZ1kD9c1G9SNTGWt4sCu/Sud8XD9yldK/eub8X/AOpSvSwT/eHFjP4bG+Eh+7k/CuiEe454xXPeEvuP+FdLFjFXib+0M6CvTRga9pJb9+gz61maZfPbyCNs4zjFdlKuY9o6d81y3iSx8l1kgX64ropVFNcrIqU+T3kbausihhjkVHJWRoF4S3luSa2GGa5KkHCVjso1FOJGPmrF8Qj5ErdK7VzWH4jH7tK2wjvMxxfwmCv3q29KGEU1iL96tzSmBjFd9bY4cD8RoClpe9OC157aPaew3FJ2qXAqjqVysaYU5PtVQTkzB1Ek9Rt1cLGSOvFZM0zOSaVjJO3cmr1tY84da6ly01qcbc6jstihDbSSHJBq9bWKA5fOfetGOMKoAAp232rKeI7GsMJYijgjVRtUD6VPtHoPxFKvTAFLWPtmbexXYjdfYVEyA9qsmmbannfcfsoldkz0FMkiB7mrJXFMYVpCT5twdKNjn9RTbLVRetXdU4mxVNB+8r0YfCfP1FapYmWI7QaNu01oW8YaIdKbcW5x8opc6udqw/uXKkb9d1WAFYVTkVlJBGKfC5Heh67BSmk+WRZWJfSg265p8TZHUU8VF2juVOElsVJLf0qPyParxFNwM1UZXZnPCxM+RChqLNXLnbk1TPWtjyq8eSVkSIxFSLcTKMLI2KiWnhaVwimy3Fqt9GgVZ2GPer9r4mvocZkLfjWP5dNePmjmKdJ2OusvGkinbMrEVzviDUF1C+adU2iqJXimMKdzJxsNooooMnuFFFFABRRRQAUUUUAFFFFABRRRQAUUUUAFFFFABRRRQAUUUUAFFFFABRRRQAUUUUAFFFFABRRRQAUUUUAFFFFABRRRQAUUUUAFFFFABRRRQAUUUUAFFFFABRRRQAUUUUAFFFFABRRRQAUUUUAFFFFABXX+D4lNuZO+a5Cu18GLusWbPeuXFu1NnZg0nU1N3HoB0p6rxSAc1IPSvmptnvxghQOKULk9aUdKco5rMtiquKd1ooFArDkxkCuG8b/8fyV3K8EH3rhPGrK2oBQ3Ir0Mu/inHjGuRI6jwyv/ABJYvpWi7Ko3McYqj4XUnRofpWf4m1RbWMohyx44NFSi6ldqxVN8tK7KPijWNwaGJvUHms/wzpD31wJpBiMHOSOtUtNtZ9Tvh8pKk8mvRtNtVs7RIUUDA5rrr1I4Wnyx3OajTdeXN0JY7dI4lWNcAVIq4pVzj0pQDkCvFlNylqeoo8q0Of8AG7Y0w154v369C8dkLp20nnNeeL96vosv/hHi4z+Kj2Dwb/yAou1alxEs8DwkfeyKy/BvGhxewrY7fjmvAxc+Wt5nrUV+7R5nMj6T4gHZd3WvULK4W4tIpFIO5RXGfEDT8xJdxqcjritPwDqCzaYIT95OOTXRjY+3w/tFuiYStKx06DnPrUg+9TB1p69a+audVmS05R6gYqPdT6iWmwrNlbUtMtb5ds0an3IrgPEnhCa1keexyyDkDFelBs9qSQK6FWGRXo4XMJ4fR6kyhc8j0fxBqWk3IWbdsUj5TXovh/xPZaii/MqSdwaqeIfDdrfoWWMLIQeQO9cDf6TqWkXLNGG2DnIr139Xx0ezM0pQPc7SVWwVII9Qa27FvlFeJeFvGT2oS3vGIIPU16xoWr2d6iyQSbuBmvn8VgKuHltob05pnVwdTUsjZWqttMpBqZ2yteRVkdCjcqzNyaoTnNXJh1OaoycHNc/MNxK79TUT1K3JNQy8VvCTM2rDCaZ60p5pAMZ71spGciOToaqycCrUnSq0gzVXIKr1BJ1qeTg4qB+ua3poCCUVznjlf+JBN9K6Nzmuc8dHGhT/AEr18u/jozrfAzg/CUiQ35lb+AZq1aq2t+I8t9wHr1rBtrhotwU4JWu5+HlmqWrXTj52PGRX0+Ll7GDn1PJo3lKy2Olhhjit1jHOBxTZulSyVE1fMc7m+Y9pKysQOMCoJOankNRPWkUDK7fSkY+1SNTWrWIrkEgrmPGQ/dR+5rp5K5nxl/qo/Y16WCf7xHHjf4Yzwp/q5PqK6SI8VzfhPmOT6iukjq8U7VBYX4EPzVa6iWSFlbFWaYy5BrnjNp8yNpQUkcVcRtY3u4cDPFdFpky3EOe9M1yxNxb71AyBWVoU3kXJhc4IPSvQuqsL9Tlg/ZSszoJIzWD4m4jQe1dKCGBPWuc8V8KhrHBtc5WL+G5zg+9W3o4zHWIPv1u6OPlAr0a/wnDgfjNMLTgDmnIKhvZ0hjJ3YbHFealzSsezOaitSDULoQJ8p+bFYa+dcTfMDg1N811N171q21rsxxXY5RpI8/2TrSutkRWdqq4J4q8qn1p4i+X0/CpFXArilU5md0aaihm3ml2VIFpfwrFyNCMLilK1KF4ppHNO4ERXFMPFWCvFQuvvTiybETVG3SpG64phXNbQfvCktDn9W/1+apx/fq7qy/vyKpx9a9WHwnz9WP702rBcxYq1twpFV9N5jq2RXNOSTPboJOBn3tsrcr1rMdTG2K6CRBtJJ/Ss6+t8rvXn8KunURz4rDp6xK0MnarSNms5gyNzVq2kGOauaMcNWafKyyTxUMj7alY5XOKpTMC3WlE6MRVstCOd9xqGpWjPWou9bLY8etzN3Y5TipkOar96miahl0WrlhRxQVpU6U/tSPQUU0QOtV5OtW35qrN1NUjjrxSRFRRRTOEKKKKACiiigAooooAKKKKACiiigAooooAKKKKACiiigAooooAKKKKACiiigAooooAKKKKACiiigAooooAKKKKACiiigAooooAKKKKACiiigAooooAKKKKACiiigAooooAKKKKACiiigAooooAKKKKBoK7jwUP+Jc31rh67nwV/yDj9a5MZ/DZ2YP8AiI3gvNKOtHahfWvmmz6DYfT1qMVItQF7jqBRQKAd7DskdK8+8Yn/AInDd69AJwD9K848VS79Udj616mWR99s87HXUEzp7fUUstBjG7nZxiuTd5dSvdoyzM3SoHuZZ0WFSemABXX+DtG8lRdXCEE9K9KSjSTk9znhOU7RWxp+HdJj0+2UnmQ8nNbApgOP/r0/5ccsK+drudWTcj2KPLTVkKKcvUfWo/MjHV1/Ok+0QrgmVOvrURpy7FynE574gAfY68/jHzCu48d3kMtuEjcMa4hODX0eBTVHU8PFNOroeveD/wDkBRH1FbNcv4Z1azttGijlkAIHNaD+I9LXrNXh4vCznVckj1KVWKgrsvalai8s3hOOQa4XQ5pNI8Qtbs2ELEYrqD4o0teTJn2rivE19a3Gpi6s2I9a6sDQqKLjNaESnG90z1eBt0YbPUDFTI3PWuC0/wAbxw2CRSRksoAqSXx3GfuxGvMqZXWbdjpVaNtzvV+apBk9MV5tL46n/hjIqJ/HV7/CtSsnrPcccQkeoYA70mfp+deVSeN9Rfvt+lRnxjqDfxtVrJJdRfWEet7lxziq19bQ3ERDRowI5ryqTxZqj/dZqjHibV8H949XTyacJXuS66N7xR4Zg3NNaMFbqVrB0bXb/Q7rYJG2qeRmqc2qarOSS8hz1qjIt1I25o3J+le3SotR5ajuc7m+a5714H8aWepQok0oWbHIJrt1vISoYOpGPWvlawa+tZBNAsikdxWo3i3W1OPtDrj1NeLisihWneDOqninHQ+jpr2DB+cfnWfPf246yD868AHinWnP/H05/GiTVtfkXdvmxXL/AKtcr1kW8Vc91fULXP8ArV/Oomv7Vv8Alsv514T9u1xud01C3WvHPM341rHII/zmcsS7HuRvrYdJUP40hv7f/non514cZ9e9Zv1o8/XvWamsij/OZ/WWe3vfW5H+sT86ga7gI/1i/nXjHn696zU03GuqM7paayOP84PEHsbzwn/lov51Xlmj/vr+deRf2hra8ZlpraprAPJlzWsclttIFiD1cyL6j865/wAdsP8AhH5unSuIXWNYH8clV9T1TUbi0MU7OUPXNdWGyz2dRS5jOtXvBox4fmlUepFev6DbR2+lQdPug147GzK42/hW9F4ivkhWLJwBivUx1CVaKjFnn4OooX5j09tp43iopGVRya82/wCEjvv7xpj+Ib5gQWP515Ucqmt2eh9cjc7+SZOu4fnTHdccMDXnx126x96npr1wDznH1q1lk1sw+uwZ3RZT3FIxrih4gucc09PEU3c0/wCz6i8xrFw7nWn5h3rmPGQPkxnpTU8Qv/FnNZ+t6h9tiQNgba6cNh5U5psxxdaM6eho+EV/dv8AUV0g4rnPB/KSD3FdLiscXd1GXhPgQlBHvS4pQOa5L2Z1LqRPGAjdee1clrEDWepCYfdJGOK7RVwc+lZXiKy86xaRRkqc5rrwtVKXKzlxELq5Jp0wuLUOKw/Fv+rjqfwtcHDW7djUXi9cRx/WuijT5K9jnqT5qRzKn5q3tE5rBX71b+h5xx1rsxHwnPgVqazMscZZuMdK5u/uWupyq84OBWhrF1sQxZOapaRatNP5jD5awpRUIuTOnEPnmoo0NKs9iB2XJrSUYqRECoNtIFriq1XN3O2jBRVgHSk70/BpVWsrmogXilC8daXvTgKQDaTFP20baYEbjAqGTrirD9MVA45oiBCy85pDwcU9qYRk1vDcRga0P9INZ0fWtDWzic1Qi+9+NetT+E+fq/xTd0wfuhVs9aq6Z/qgKubcc1xVnqe1QVokbN7VBIu5cVYamMveiMkapX3Mi9hZTUEDBW6VrXMfmDHtWNMNshFdVN8yPJxMfZz5kWZJ9qFQeahiBd+RTEBkcCtCCHA7VUtETSvWnd7EE67UqkxHpWpeLtjJrKbrThqZ41JNJB3p68UkaipfL44q2YQi7XJImqbtVRTtarCv8tSd1GppqB6VVm6mppGqvIc1aOevJMZRRRTOEKKKKACiiigAooooAKKKKACiiigAooooAKKKKACiiigAooooAKKKKACiiigAooooAKKKKACiiigAooooAKKKKACiiigAooooAKKKKACiiigAooooAKKKKACiiigAooooAKKKKACiiigAooooAKKKKBoK7rwV/wAg5vrXC10vh7WIbGyMbjLVzYqm5wsjrwclGpqdpg49qQYHeuZfxVzhY8VUl8TXDEhUHtXkRy+T3PZniqcep2HmooyWFKtzFnG8V59caxdSc7iB7VCt7eSH5Wf8K1WWW3ZzyxivoejPe26fekX86rvrFnGMmQVwgS/kGQJDTxp18yZKNirWBpdWJ4mXRHXz+IrEKRuOa4jWLhLm8eRc4NV7hZI3Kt1piAu4X1Nd1HDRo6xOGtiHU91k2nyrBOsjDcFPSujPiiVY9kS4AqXSvCvnW6SySKN1aqeErdR8x61jiMTRv7xvh6FRK6Oem8TX0gyuRVZ9b1KTHzNXZxeGLNcZGRVmPQbBD/qga5ZYzDxdlE6Pq1Zu9zz5r7UpP4pBTd+pNzulNelJpVkh4hX8qnSxtVbPkJ+VR/aVNaKJX1SfVnk18l0uGnV8H1qqvX612/xDVI4o1RQM+griYslwK9XD1faU+ZHmVoctSxvWejalc2yPGDsIqwvhfU3bnNdv4WQDRoVPdetaqivFxGZSpT5Uj06WD54p3PPIvB18+MnBqZ/BV0sRczKSMnHpXoK5qaJNxYY421yvOJt7G31M8h0zSxNqgs7h9vzEV2cfge3AUl85rK8ZWLadqMd9EPlLc4rt/Dl+l/pcUinLYAP1xXTjMZU9kqkHoxQoK9mY0PgyxUZf5vpU6eDtMHVa6lBgYpwXNeHPNMRfc7Vh4s5xPB+lj/lkKkTwnpf/ADwFdIg9zUiKPSsHmVf+YPq8Tnk8M6ePuwx/lUy+GLHHFsn5V0caL6VbgReBisXmlZdTT2COVj8NW4PFqn5VOnhqHtaIfwrr4o1FX7ZVLY2iuaecVu5aw0WcG/hyOGPc1omCPSuS17wlFcBnt02P6Cvdo7eOaMxyIMfSsvU/DKuu+3IB960w2dVITV2ZzwfY+ZL7TbrTbjEiH5T1ro/DOtwzSJb3UajsCRXfeI/DYkLRTxZyetec694YvNPkM1qSVB7dRX1uHx9LFw5XLU5HTaPRYdNhkVXjhQqfQVYXTY+8KflXn3hXxjeafKsF4SyLxzXpul6xa6nEJIWXkZwTXkY2liaDvHY0hBNalYabCf8Aliv5Uv8AZkOP9Sv5Vr8Z6YpjmvK+u1b2uV7KJjnT7cf8sV/Kmvp1s3/LFfyrTZRzTGFUsbV7j9gjKfS7X/nin5VVl0m1J/1KflW0wBqCUAGtoY2quovYowpNJtRn9yn5VgeOdNtrXRXkSJQT0OK7OZRjpXM/EMf8SBq9PAYqpOsk2ZVaUeRnnPha0S81iKGRcgnmvRG8N6fjmBc1w/gQE67HXqu3Ir1szxM6ckkceDoRmndHOyeHdPx/qlqCXwzp7LhVwcV1EkYx1NV3GM4JrzI4+pfc7HhKdtjzDxVpsdhMqxjirGkaDHeWYmJx+NWfiCNtzGPWtTwoB/ZYyM17kq044ZT6nmxox9pynO6zoi2dv5gb8q50Lz1r0HxYGXSyPSuDhieUnYM4GTXRg6kp0+ZmeJhGMkkWrGyNyPkYZFR6naNakBuc07T7g28obkjPIq54gkWWKF1GAwro1uiJxTpst+Dekn1FdT6Vy/gwcSfUV1OOlePjXaqz0cEv3aYDrTh1oA5pwFcF2dSQjLxxTJU8yJo2JCkYqXrQRjtmnGTTTJnG6OJTNhrZB4BbAq14xO6KM8f5FO8W2/lzR3I4yeapa1N9q06GQEcDkGvdpe84zPLm+WMoswV61u6O6xwM7cY6Vgg81ppKIrE+p6V1VFc58PPluRXUjXV365PFdPplqsduMjk1gaHB51xu9K6yFdqCuHFz5Fyo7cNTc5c40J6UpWntwaa3WvN5j0bDcUYpaKdxhRSijFLmQCUU4Lx/9ejb/nNLmFcjkHFQOKsOKharTGQNSZpzim45xXRTQHO63/x8N7GqEX3vxrQ1wYuT71nxfer16fwHz1b+Mb+lcx1eI4qlpA/d1frgrfEe3R+EhK803GeKlY81XZwoy1KCNHJJXY26KxxZzzXP3DbpD9avXtwJG2rnAquLfK7q7oKx5OJvVl7pHD94VqQdKzFG161LXDKCKVRlYRW0Ir8nyjWU3Wte/X90c1kP1qqWxhjfiHR1bRcrVRKuwfdpthhkpaFWVdrmgSYGKs3Ee7Jqi/BprUmqnTY9mzTGoFDVVjCTuhtFFFMwe4UUUUAFFFFABRRRQAUUUUAFFFFABRRRQAUUUUAFFFFABRRRQAUUUUAFFFFABRRRQAUUUUAFFFFABRRRQAUUUUAFFFFABRRRQAUUUUAFFFFABRRRQAUUUUAFFFFABRRRQAUUUUAFFFFABRRRQAUUUUDCtrSdJkvIjIOnQVi13Xg/5tM6dDXPiJuELo68HFSnqUofDDEbmbpVyLw7AMZYGt4dMZNO4CY4FePPHVD1VhYXbsefa/axWtyY466Xwtp8MmnLKyqSevFc34kfdqbegPNdh4UKppCFuB713VpSdBNHPQhGVV3NCG0hjUjYuPTFYXiDUEto3iiUbjxV/XNVW1hITBbHauBvLuS4mLOxyTWOCoSl70jXFVIQWgJDJdzYUEseTUZiMN2Ebsa6PwwlpArTTOCdp796xr8pJqzMp+UvXpKe6POlFXUj0zRADp8PH8IrR7d6oaKjLp8QP90YrQxxXyOMkvaM+gou0VoNxRj8KXBpCGrlub83kGeaeORTVGTzT8dBnFNPVGbOI+Io+SP6VxUI/eLXbfEbbmJVbNcZbqDKvPevrsC7Yc8PEw/enrnh1f8AiTQN321prWf4e/5A8Ix/D1rRAr5XGv8AfM9rD6QRKo4p4OKanSnYrisbGb4jsVv9LlBALKMiuU8CX72eoPYTNtBYgZrvNoyVxndXn3jCxk0zWUvIchWYHI/WvZwElVpujLY5ppp3PT14VT1BqVTWX4evkvNPjkVgxxg+xrVVDXgV4OFRxfQ7KbuOjqZaYigVIqnFcsmjQljJJGKuwDpVSFcCrkJ5HP6VzTLSLcVaNrH83es+EHIrUteR15rhrJnTCJoQR7cGrRHy1Bb4OADzVl1O2uCTaZv7MyNRto5id8YOfauV1bw/GysyfMCeQRXZ3W7BzxWdN+NehhMVUpO6OerQi1ojxjxN4PSTe8KbXz0xXHQyanoN5/Gqr27V9C3lvHIG3Jya5vXPDtteoVKLkjqRX12CzxOPLVPPnSa6GJ4X8XWuoxrDOwSTAHJrqgu5AykMD3BrxzxF4avtJujPbA7QSeK1vCvjVrcra3+duQM+ldGLy2FaPtMPrc51LU9JYVG/Sm2lzDdoJYZA6YzxStz3I/CvAnSlB2kbRZCxqCXrVl1GKrS9etOJZBLnbXLfEUn+wWrqn547VyvxIGNCPFevli/fxMa9vZs4fwI23XY+nPFerp90V454Ym8nWoH969ii+aJGXoQDXr5zG00zgwMrJiOagfHQ9aslVPeopIQW3buleHGSuehK7Wh518R/+PyL6Vp+EmU6WNxArM+JGf7QTjgCsWy1Sa1h8tM19ZGk6uGjFHjqahVbkdV4vbOlksQK5zwioe5m3KCNtQX+qyXcHluSarabdSWjs68bhzXRQpOnT5TOtOM6iaZZ1q0Ftcll+6T2rPuZneNUbPy9KtXl8blSHGWqvdypJGqxpggcmuqC01MKs1qkdD4LX5Hz0NdOVwAa5vwf/qXx0FdGq5Ga8LGfxWepg3amkOB5pT0poBp4BI5rgZ2AtKenHWnKvFKFxQpWEY/ie283Ty3UqK4ieXMCxZ+7Xo9/B5trIo9K82v4/Kndf9qvdy6fNHU8jHRtsVwPWno27C54qMmrGnR+ZcKh6E16EtrnBB3lZHSeH7Xy4w3rWyBt4qCyiEcQX2FWBXh4ifNKx79CHLEawyaNvrTjRXMa3G7RSFacc0fNRcLiAc4pSopQO/ekOc0E6hgelG0elLRQA1l4qvIoq03SoJBVxZZWYUzvmpmFQ10U3Ylysc7rv/Hyaz4etaGu/wCvrPi+9Xs0vgPAr/xzodH/ANVV8jiqOkY8qr2flP1rgqrU9uh8BFLhVO41j6lcZ/dqeParWpXC7doPNZccfnS/WtqMdLs5MTNy92ItpEZX5rTECbOOvanW0CxR8cGnxr/tdKc56mtChaNjGuozHKatae42EUmrx4IYHNV7BwGwa13jc41LkrWLt/8A8e5PrWO3Wtm9GbcelYzfeNOlsZ47dMcnSrlv90VTj64q7ABinJBg1qOl+6az5PvVeuGwOKpOMmqiGK1Y0UrUUjVZyPYbRRRQYvcKKKKACiiigAooooAKKKKACiiigAooooAKKKKACiiigAooooAKKKKACiiigAooooAKKKKACiiigAooooAKKKKACiiigAooooAKKKKACiiigAooooAKKKKACiiigAooooAKKKKACiiigAooooAKKKKACun8Pa7BYWnkyL1rmKKicFNWZpTqODujuf8AhJ7POSpofxNZMMBTXDUVzfUaSOn69UNDVLqO4uWkToTUttrNxDAIVY7BWVk4orpVONrGLxEr3L11fTXH32OKphuabk0VUUo/CRKq5PUlWRgMKxH40sDhZlZuQDk1DRQ1cOc9EsfF9nHbxwuvKripx4zsccrmvNKK4Z5bQm+aR1Rx9SKsel/8JpYf3KP+E00/un615pRUf2Vh+w/7Rqnpf/CaWHZKafGlj5i/JXm1FP8Asuh2B5hUZ1HizWrbUGUwrjHeuehn2yK2OhqAnjFFdkKMYR5Uc868pO56LpfjK1trGOB4/uirS+OLDH3a8worknllCb5pG8cwqxVkepDxzY/3M/jQfHdj/dry3JoqP7Jw/Yr+0qp6mvjywHSPn61leKvF1lqmnrCkI8wHhq4HNFaUstoUneJLx9Vnc+DfF0Gk28sNwhbc2RXVR/EfS+8X6145RU1crw9WTlJBDMKqPZR8R9JX/lmT+NPHxK0of8sv1rxfNFc7yHCPoaf2nWPbU+JmkjrF+tTp8UtHA/1P614XRUPh7BvoH9qVj32D4saJH1hY/wDAqv2/xi0FQA0LV855orOXDOAlvE1Wc10fS0Xxp8OxuP8AR2/OrP8AwvDw6B/x7N/31XzBRWX+qeWv7JX9uYk+l5vjV4ecH9xx9TVOT4waBIf9X+tfOlFNcK5etoied4hn0FJ8WtDPSP8AWq0vxV0ZukdeDUVrHhvBR2RDzeu9z2i9+Img3SFZLfcPrXA+JNS0u5l82xjMec8ZrlaK9DD5dSw/8M53jqrdzsPDHjC50qRQzM0XcV2afErTto3Q8145uxRupVsrw9Z3khrMKqPYn+JGmN/yyx+NRv8AETSv+ePP1ryGisP7DwvYf9oVT1r/AIWBpn/PL9ax/Fni2y1XTDbxrtPavPaK1pZVQpS5okvHVGrMu2NyLe7SXqAa9CsfHFjHZrHJH8wAGa8wozXTiMJTrq0iKeLnT2PVf+E600dEpG8dabjiP9a8ro3VyLKMPe9jf+0qp0fi7VoNTn8yJcAe9ZttLaLF+8zms7NA4r0IU1TXLE5Z1nKV2aMzWgX5Dmqsjr/Ceagoq7Ee0JN2aN3FR5ooaQe0Z0Ph3VobBZFkXIOMVr/8JPa/3K4eiuapg6dR3kbQxc4bHcf8JRaf88/1pf8AhK7MD/VfrXDUVl/Z1Et46qd4viyzP/LPH40//hKrLH3K4CjJo/s6iNY+od4/iq06BODXHarcLcXjyJwCaqZNFb0sNCl8JhWryqbhVrTp1hnDP0qrRW7SkrMyjJxd0dYuv26qBt4pf+Ehg/u1yVFcrwdNnWsdUR1v/CQwf3akHiC3xwtcdRk0vqVMf16ode2vwZ+7R/b8HpXIUUfUqYfXpnXnxBb46UDxBb1yFFH1GkT9dqHX/wDCQWtNPiG1z901yVFH1CkH12odcdftiBUTa9Af4a5ain9Spj+vVDpn1mE9Kj/tiH+7XO0VSwtNA8bUZc1K5W4l3L0qqrYNNorpSSVjmlUcpcxq2N8sK4q02rx7CAvNYAorN00zdYyaVi1c3HmOWqeyuo4xll5rOop8itYj6xLmubf9oxf3fypP7RhAPyH8TWLQKl0kbfXprY0r27jmUbR2qpayKj7jUFFXy6WMJVnKXMzTnulaIhfSs5jzTcnFBojGwqlVzHI3NWkmCiqdLk0ONx067gWZpg3aoN1N3GkppWFOs5Ds0h6UlFMz5gooooJCiiigAooooAKKKKACiiigAooooAKKKKACiiigAooooAKKKKACiiigAooooAKKKKACiiigAooooAKKKKACiiigAooooAKKKKACiiigAooooAKKKKACiiigAooooAKKKKACiiigAooooAKKKKACiiigAooooAKKKKACiiigAooooAKKKKACiiigAooooAKKKKACiiigAooooAKKKKACiiigAooooAKKKKACiiigAooooAKKKKACiiigAooooAKKKKACkxS0UAFFFFO4BRRRSAKKKKACk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a:extLst>
              <a:ext uri="{FF2B5EF4-FFF2-40B4-BE49-F238E27FC236}">
                <a16:creationId xmlns:a16="http://schemas.microsoft.com/office/drawing/2014/main" id="{5BD2A750-662F-4564-B36F-B0EBCFBE1B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4497B0A-770D-4C62-94C5-99C3663D501F}"/>
              </a:ext>
            </a:extLst>
          </p:cNvPr>
          <p:cNvPicPr>
            <a:picLocks noChangeAspect="1"/>
          </p:cNvPicPr>
          <p:nvPr/>
        </p:nvPicPr>
        <p:blipFill rotWithShape="1">
          <a:blip r:embed="rId3"/>
          <a:srcRect l="13821" t="5187" r="15724" b="7628"/>
          <a:stretch/>
        </p:blipFill>
        <p:spPr>
          <a:xfrm>
            <a:off x="6272402" y="569970"/>
            <a:ext cx="5511810" cy="38365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Picture 10" descr="A group of icons on a black background&#10;&#10;AI-generated content may be incorrect.">
            <a:extLst>
              <a:ext uri="{FF2B5EF4-FFF2-40B4-BE49-F238E27FC236}">
                <a16:creationId xmlns:a16="http://schemas.microsoft.com/office/drawing/2014/main" id="{9ADF3034-F31B-A849-A76D-A86CA7C7F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403006"/>
            <a:ext cx="6511836" cy="3369875"/>
          </a:xfrm>
          <a:prstGeom prst="rect">
            <a:avLst/>
          </a:prstGeom>
        </p:spPr>
      </p:pic>
    </p:spTree>
    <p:extLst>
      <p:ext uri="{BB962C8B-B14F-4D97-AF65-F5344CB8AC3E}">
        <p14:creationId xmlns:p14="http://schemas.microsoft.com/office/powerpoint/2010/main" val="147753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C602A-29B2-5CA4-19D5-4CE18A09FADE}"/>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51BC647-D32C-EAE6-D298-E2585C5AC106}"/>
              </a:ext>
            </a:extLst>
          </p:cNvPr>
          <p:cNvGraphicFramePr/>
          <p:nvPr/>
        </p:nvGraphicFramePr>
        <p:xfrm>
          <a:off x="227143" y="0"/>
          <a:ext cx="4926748" cy="213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a:extLst>
              <a:ext uri="{FF2B5EF4-FFF2-40B4-BE49-F238E27FC236}">
                <a16:creationId xmlns:a16="http://schemas.microsoft.com/office/drawing/2014/main" id="{DD7E8178-21FD-3FD8-2C22-0493A9A10B70}"/>
              </a:ext>
            </a:extLst>
          </p:cNvPr>
          <p:cNvGraphicFramePr>
            <a:graphicFrameLocks noGrp="1"/>
          </p:cNvGraphicFramePr>
          <p:nvPr/>
        </p:nvGraphicFramePr>
        <p:xfrm>
          <a:off x="605438" y="2063455"/>
          <a:ext cx="10815362" cy="3578880"/>
        </p:xfrm>
        <a:graphic>
          <a:graphicData uri="http://schemas.openxmlformats.org/drawingml/2006/table">
            <a:tbl>
              <a:tblPr firstRow="1" bandRow="1">
                <a:tableStyleId>{7DF18680-E054-41AD-8BC1-D1AEF772440D}</a:tableStyleId>
              </a:tblPr>
              <a:tblGrid>
                <a:gridCol w="5407681">
                  <a:extLst>
                    <a:ext uri="{9D8B030D-6E8A-4147-A177-3AD203B41FA5}">
                      <a16:colId xmlns:a16="http://schemas.microsoft.com/office/drawing/2014/main" val="190452249"/>
                    </a:ext>
                  </a:extLst>
                </a:gridCol>
                <a:gridCol w="5407681">
                  <a:extLst>
                    <a:ext uri="{9D8B030D-6E8A-4147-A177-3AD203B41FA5}">
                      <a16:colId xmlns:a16="http://schemas.microsoft.com/office/drawing/2014/main" val="3381964551"/>
                    </a:ext>
                  </a:extLst>
                </a:gridCol>
              </a:tblGrid>
              <a:tr h="589655">
                <a:tc>
                  <a:txBody>
                    <a:bodyPr/>
                    <a:lstStyle/>
                    <a:p>
                      <a:r>
                        <a:rPr lang="en-GB" sz="2400" dirty="0"/>
                        <a:t>Skills</a:t>
                      </a:r>
                    </a:p>
                  </a:txBody>
                  <a:tcPr anchor="ctr"/>
                </a:tc>
                <a:tc>
                  <a:txBody>
                    <a:bodyPr/>
                    <a:lstStyle/>
                    <a:p>
                      <a:r>
                        <a:rPr lang="en-GB" sz="2400" dirty="0"/>
                        <a:t>Skills</a:t>
                      </a:r>
                    </a:p>
                  </a:txBody>
                  <a:tcPr anchor="ctr"/>
                </a:tc>
                <a:extLst>
                  <a:ext uri="{0D108BD9-81ED-4DB2-BD59-A6C34878D82A}">
                    <a16:rowId xmlns:a16="http://schemas.microsoft.com/office/drawing/2014/main" val="2216281755"/>
                  </a:ext>
                </a:extLst>
              </a:tr>
              <a:tr h="597845">
                <a:tc>
                  <a:txBody>
                    <a:bodyPr/>
                    <a:lstStyle/>
                    <a:p>
                      <a:pPr marL="285750" indent="-285750" algn="l">
                        <a:buFont typeface="Wingdings" panose="05000000000000000000" pitchFamily="2" charset="2"/>
                        <a:buChar char="ü"/>
                      </a:pPr>
                      <a:r>
                        <a:rPr lang="en-GB" sz="2400" dirty="0"/>
                        <a:t>MSc Medical Ultrasound</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b="0" dirty="0"/>
                        <a:t>Leadership Course</a:t>
                      </a:r>
                      <a:endParaRPr lang="en-GB" sz="2400" dirty="0"/>
                    </a:p>
                  </a:txBody>
                  <a:tcPr anchor="ctr"/>
                </a:tc>
                <a:extLst>
                  <a:ext uri="{0D108BD9-81ED-4DB2-BD59-A6C34878D82A}">
                    <a16:rowId xmlns:a16="http://schemas.microsoft.com/office/drawing/2014/main" val="1543178901"/>
                  </a:ext>
                </a:extLst>
              </a:tr>
              <a:tr h="597845">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r>
                        <a:rPr lang="en-GB" sz="2400" dirty="0"/>
                        <a:t>Breast US and Intervention</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b="0" dirty="0"/>
                        <a:t>Communication Course</a:t>
                      </a:r>
                      <a:endParaRPr lang="en-GB" sz="2400" dirty="0"/>
                    </a:p>
                  </a:txBody>
                  <a:tcPr anchor="ctr"/>
                </a:tc>
                <a:extLst>
                  <a:ext uri="{0D108BD9-81ED-4DB2-BD59-A6C34878D82A}">
                    <a16:rowId xmlns:a16="http://schemas.microsoft.com/office/drawing/2014/main" val="781470215"/>
                  </a:ext>
                </a:extLst>
              </a:tr>
              <a:tr h="597845">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dirty="0"/>
                        <a:t>Film Reading</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b="0" dirty="0"/>
                        <a:t>Teach / Supervise / Mentor</a:t>
                      </a:r>
                      <a:endParaRPr lang="en-GB" sz="2400" dirty="0"/>
                    </a:p>
                  </a:txBody>
                  <a:tcPr anchor="ctr"/>
                </a:tc>
                <a:extLst>
                  <a:ext uri="{0D108BD9-81ED-4DB2-BD59-A6C34878D82A}">
                    <a16:rowId xmlns:a16="http://schemas.microsoft.com/office/drawing/2014/main" val="2137546059"/>
                  </a:ext>
                </a:extLst>
              </a:tr>
              <a:tr h="597845">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dirty="0"/>
                        <a:t>Stereotactic Biopsy</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b="0" dirty="0"/>
                        <a:t>Develop positive learning environment</a:t>
                      </a:r>
                      <a:endParaRPr lang="en-GB" sz="2400" dirty="0"/>
                    </a:p>
                  </a:txBody>
                  <a:tcPr anchor="ctr"/>
                </a:tc>
                <a:extLst>
                  <a:ext uri="{0D108BD9-81ED-4DB2-BD59-A6C34878D82A}">
                    <a16:rowId xmlns:a16="http://schemas.microsoft.com/office/drawing/2014/main" val="4274160929"/>
                  </a:ext>
                </a:extLst>
              </a:tr>
              <a:tr h="597845">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dirty="0"/>
                        <a:t>Clinical Examination</a:t>
                      </a:r>
                    </a:p>
                  </a:txBody>
                  <a:tcPr anchor="ctr"/>
                </a:tc>
                <a:tc>
                  <a:txBody>
                    <a:bodyPr/>
                    <a:lstStyle/>
                    <a:p>
                      <a:pPr algn="l"/>
                      <a:endParaRPr lang="en-GB" sz="2400" dirty="0"/>
                    </a:p>
                  </a:txBody>
                  <a:tcPr anchor="ctr"/>
                </a:tc>
                <a:extLst>
                  <a:ext uri="{0D108BD9-81ED-4DB2-BD59-A6C34878D82A}">
                    <a16:rowId xmlns:a16="http://schemas.microsoft.com/office/drawing/2014/main" val="2008762945"/>
                  </a:ext>
                </a:extLst>
              </a:tr>
            </a:tbl>
          </a:graphicData>
        </a:graphic>
      </p:graphicFrame>
    </p:spTree>
    <p:extLst>
      <p:ext uri="{BB962C8B-B14F-4D97-AF65-F5344CB8AC3E}">
        <p14:creationId xmlns:p14="http://schemas.microsoft.com/office/powerpoint/2010/main" val="1596561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2ECD6FD-AF6C-A081-66C3-AD4F03D37948}"/>
              </a:ext>
            </a:extLst>
          </p:cNvPr>
          <p:cNvGraphicFramePr>
            <a:graphicFrameLocks noGrp="1"/>
          </p:cNvGraphicFramePr>
          <p:nvPr/>
        </p:nvGraphicFramePr>
        <p:xfrm>
          <a:off x="688319" y="2447330"/>
          <a:ext cx="10815362" cy="2383190"/>
        </p:xfrm>
        <a:graphic>
          <a:graphicData uri="http://schemas.openxmlformats.org/drawingml/2006/table">
            <a:tbl>
              <a:tblPr firstRow="1" bandRow="1">
                <a:tableStyleId>{7DF18680-E054-41AD-8BC1-D1AEF772440D}</a:tableStyleId>
              </a:tblPr>
              <a:tblGrid>
                <a:gridCol w="5407681">
                  <a:extLst>
                    <a:ext uri="{9D8B030D-6E8A-4147-A177-3AD203B41FA5}">
                      <a16:colId xmlns:a16="http://schemas.microsoft.com/office/drawing/2014/main" val="190452249"/>
                    </a:ext>
                  </a:extLst>
                </a:gridCol>
                <a:gridCol w="5407681">
                  <a:extLst>
                    <a:ext uri="{9D8B030D-6E8A-4147-A177-3AD203B41FA5}">
                      <a16:colId xmlns:a16="http://schemas.microsoft.com/office/drawing/2014/main" val="3381964551"/>
                    </a:ext>
                  </a:extLst>
                </a:gridCol>
              </a:tblGrid>
              <a:tr h="589655">
                <a:tc>
                  <a:txBody>
                    <a:bodyPr/>
                    <a:lstStyle/>
                    <a:p>
                      <a:r>
                        <a:rPr lang="en-GB" sz="2400" dirty="0"/>
                        <a:t>Skills</a:t>
                      </a:r>
                    </a:p>
                  </a:txBody>
                  <a:tcPr anchor="ctr"/>
                </a:tc>
                <a:tc>
                  <a:txBody>
                    <a:bodyPr/>
                    <a:lstStyle/>
                    <a:p>
                      <a:r>
                        <a:rPr lang="en-GB" sz="2400" dirty="0"/>
                        <a:t>Skills</a:t>
                      </a:r>
                    </a:p>
                  </a:txBody>
                  <a:tcPr anchor="ctr"/>
                </a:tc>
                <a:extLst>
                  <a:ext uri="{0D108BD9-81ED-4DB2-BD59-A6C34878D82A}">
                    <a16:rowId xmlns:a16="http://schemas.microsoft.com/office/drawing/2014/main" val="2216281755"/>
                  </a:ext>
                </a:extLst>
              </a:tr>
              <a:tr h="597845">
                <a:tc>
                  <a:txBody>
                    <a:bodyPr/>
                    <a:lstStyle/>
                    <a:p>
                      <a:pPr marL="285750" indent="-285750" algn="l">
                        <a:buFont typeface="Wingdings" panose="05000000000000000000" pitchFamily="2" charset="2"/>
                        <a:buChar char="ü"/>
                      </a:pPr>
                      <a:r>
                        <a:rPr lang="en-GB" sz="2400" dirty="0"/>
                        <a:t>Evidence based </a:t>
                      </a:r>
                      <a:r>
                        <a:rPr lang="en-GB" sz="2400"/>
                        <a:t>Practice</a:t>
                      </a:r>
                      <a:endParaRPr lang="en-GB" sz="2400" dirty="0"/>
                    </a:p>
                  </a:txBody>
                  <a:tcPr anchor="ctr"/>
                </a:tc>
                <a:tc>
                  <a:txBody>
                    <a:bodyPr/>
                    <a:lstStyle/>
                    <a:p>
                      <a:pPr marL="285750" marR="0" lvl="0" indent="-285750" algn="l">
                        <a:lnSpc>
                          <a:spcPct val="100000"/>
                        </a:lnSpc>
                        <a:spcBef>
                          <a:spcPts val="0"/>
                        </a:spcBef>
                        <a:spcAft>
                          <a:spcPts val="0"/>
                        </a:spcAft>
                        <a:buClrTx/>
                        <a:buSzTx/>
                        <a:buFont typeface="Wingdings" panose="05000000000000000000" pitchFamily="2" charset="2"/>
                        <a:buChar char="ü"/>
                      </a:pPr>
                      <a:r>
                        <a:rPr lang="en-GB" sz="2400" b="0"/>
                        <a:t>Case studies</a:t>
                      </a:r>
                      <a:endParaRPr lang="en-GB" sz="2400" b="0" dirty="0"/>
                    </a:p>
                  </a:txBody>
                  <a:tcPr anchor="ctr"/>
                </a:tc>
                <a:extLst>
                  <a:ext uri="{0D108BD9-81ED-4DB2-BD59-A6C34878D82A}">
                    <a16:rowId xmlns:a16="http://schemas.microsoft.com/office/drawing/2014/main" val="1543178901"/>
                  </a:ext>
                </a:extLst>
              </a:tr>
              <a:tr h="597845">
                <a:tc>
                  <a:txBody>
                    <a:bodyPr/>
                    <a:lstStyle/>
                    <a:p>
                      <a:pPr marL="342900" marR="0" lvl="0" indent="-342900" algn="l" rtl="0" eaLnBrk="1" fontAlgn="auto" latinLnBrk="0" hangingPunct="1">
                        <a:lnSpc>
                          <a:spcPct val="100000"/>
                        </a:lnSpc>
                        <a:spcBef>
                          <a:spcPts val="0"/>
                        </a:spcBef>
                        <a:spcAft>
                          <a:spcPts val="0"/>
                        </a:spcAft>
                        <a:buClrTx/>
                        <a:buSzTx/>
                        <a:buFont typeface="Wingdings"/>
                        <a:buChar char="ü"/>
                      </a:pPr>
                      <a:r>
                        <a:rPr lang="en-GB" sz="2400"/>
                        <a:t>Audit &amp; Research Group</a:t>
                      </a:r>
                      <a:endParaRPr lang="en-GB" sz="2400" dirty="0"/>
                    </a:p>
                  </a:txBody>
                  <a:tcPr anchor="ctr"/>
                </a:tc>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endParaRPr lang="en-GB" sz="2400" b="0" dirty="0"/>
                    </a:p>
                  </a:txBody>
                  <a:tcPr anchor="ctr"/>
                </a:tc>
                <a:extLst>
                  <a:ext uri="{0D108BD9-81ED-4DB2-BD59-A6C34878D82A}">
                    <a16:rowId xmlns:a16="http://schemas.microsoft.com/office/drawing/2014/main" val="781470215"/>
                  </a:ext>
                </a:extLst>
              </a:tr>
              <a:tr h="597845">
                <a:tc>
                  <a:txBody>
                    <a:bodyPr/>
                    <a:lstStyle/>
                    <a:p>
                      <a:pPr marL="285750" marR="0" lvl="0" indent="-285750" algn="l" rtl="0" eaLnBrk="1" fontAlgn="auto" latinLnBrk="0" hangingPunct="1">
                        <a:lnSpc>
                          <a:spcPct val="100000"/>
                        </a:lnSpc>
                        <a:spcBef>
                          <a:spcPts val="0"/>
                        </a:spcBef>
                        <a:spcAft>
                          <a:spcPts val="0"/>
                        </a:spcAft>
                        <a:buClrTx/>
                        <a:buSzTx/>
                        <a:buFont typeface="Wingdings"/>
                        <a:buChar char="ü"/>
                      </a:pPr>
                      <a:r>
                        <a:rPr lang="en-GB" sz="2400"/>
                        <a:t>Research Projects</a:t>
                      </a:r>
                      <a:endParaRPr lang="en-GB" sz="2400" dirty="0"/>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2400" b="0" dirty="0"/>
                    </a:p>
                  </a:txBody>
                  <a:tcPr anchor="ctr"/>
                </a:tc>
                <a:extLst>
                  <a:ext uri="{0D108BD9-81ED-4DB2-BD59-A6C34878D82A}">
                    <a16:rowId xmlns:a16="http://schemas.microsoft.com/office/drawing/2014/main" val="2137546059"/>
                  </a:ext>
                </a:extLst>
              </a:tr>
            </a:tbl>
          </a:graphicData>
        </a:graphic>
      </p:graphicFrame>
      <p:graphicFrame>
        <p:nvGraphicFramePr>
          <p:cNvPr id="9" name="Diagram 8">
            <a:extLst>
              <a:ext uri="{FF2B5EF4-FFF2-40B4-BE49-F238E27FC236}">
                <a16:creationId xmlns:a16="http://schemas.microsoft.com/office/drawing/2014/main" id="{99A386FC-E40C-87AB-761D-D8C2857BECA1}"/>
              </a:ext>
            </a:extLst>
          </p:cNvPr>
          <p:cNvGraphicFramePr/>
          <p:nvPr/>
        </p:nvGraphicFramePr>
        <p:xfrm>
          <a:off x="227144" y="0"/>
          <a:ext cx="4864401" cy="213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1048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7B9E1C1-A44A-D695-8EA1-D784E53A489A}"/>
              </a:ext>
            </a:extLst>
          </p:cNvPr>
          <p:cNvGraphicFramePr>
            <a:graphicFrameLocks noGrp="1"/>
          </p:cNvGraphicFramePr>
          <p:nvPr/>
        </p:nvGraphicFramePr>
        <p:xfrm>
          <a:off x="687955" y="2358271"/>
          <a:ext cx="10815362" cy="2981035"/>
        </p:xfrm>
        <a:graphic>
          <a:graphicData uri="http://schemas.openxmlformats.org/drawingml/2006/table">
            <a:tbl>
              <a:tblPr firstRow="1" bandRow="1">
                <a:tableStyleId>{7DF18680-E054-41AD-8BC1-D1AEF772440D}</a:tableStyleId>
              </a:tblPr>
              <a:tblGrid>
                <a:gridCol w="5407681">
                  <a:extLst>
                    <a:ext uri="{9D8B030D-6E8A-4147-A177-3AD203B41FA5}">
                      <a16:colId xmlns:a16="http://schemas.microsoft.com/office/drawing/2014/main" val="190452249"/>
                    </a:ext>
                  </a:extLst>
                </a:gridCol>
                <a:gridCol w="5407681">
                  <a:extLst>
                    <a:ext uri="{9D8B030D-6E8A-4147-A177-3AD203B41FA5}">
                      <a16:colId xmlns:a16="http://schemas.microsoft.com/office/drawing/2014/main" val="3381964551"/>
                    </a:ext>
                  </a:extLst>
                </a:gridCol>
              </a:tblGrid>
              <a:tr h="589655">
                <a:tc>
                  <a:txBody>
                    <a:bodyPr/>
                    <a:lstStyle/>
                    <a:p>
                      <a:r>
                        <a:rPr lang="en-GB" sz="2400" dirty="0"/>
                        <a:t>Skills</a:t>
                      </a:r>
                    </a:p>
                  </a:txBody>
                  <a:tcPr anchor="ctr"/>
                </a:tc>
                <a:tc>
                  <a:txBody>
                    <a:bodyPr/>
                    <a:lstStyle/>
                    <a:p>
                      <a:r>
                        <a:rPr lang="en-GB" sz="2400" dirty="0"/>
                        <a:t>Skills</a:t>
                      </a:r>
                    </a:p>
                  </a:txBody>
                  <a:tcPr anchor="ctr"/>
                </a:tc>
                <a:extLst>
                  <a:ext uri="{0D108BD9-81ED-4DB2-BD59-A6C34878D82A}">
                    <a16:rowId xmlns:a16="http://schemas.microsoft.com/office/drawing/2014/main" val="2216281755"/>
                  </a:ext>
                </a:extLst>
              </a:tr>
              <a:tr h="597845">
                <a:tc>
                  <a:txBody>
                    <a:bodyPr/>
                    <a:lstStyle/>
                    <a:p>
                      <a:pPr marL="285750" indent="-285750" algn="l">
                        <a:buFont typeface="Wingdings" panose="05000000000000000000" pitchFamily="2" charset="2"/>
                        <a:buChar char="ü"/>
                      </a:pPr>
                      <a:r>
                        <a:rPr lang="en-GB" sz="2400"/>
                        <a:t>Radiographer </a:t>
                      </a:r>
                      <a:endParaRPr lang="en-GB" sz="2400" dirty="0"/>
                    </a:p>
                  </a:txBody>
                  <a:tcPr anchor="ctr"/>
                </a:tc>
                <a:tc>
                  <a:txBody>
                    <a:bodyPr/>
                    <a:lstStyle/>
                    <a:p>
                      <a:pPr marL="342900" marR="0" lvl="0" indent="-342900" algn="l" rtl="0" eaLnBrk="1" fontAlgn="auto" latinLnBrk="0" hangingPunct="1">
                        <a:lnSpc>
                          <a:spcPct val="100000"/>
                        </a:lnSpc>
                        <a:spcBef>
                          <a:spcPts val="0"/>
                        </a:spcBef>
                        <a:spcAft>
                          <a:spcPts val="0"/>
                        </a:spcAft>
                        <a:buClrTx/>
                        <a:buSzTx/>
                        <a:buFont typeface="Wingdings" panose="05000000000000000000" pitchFamily="2" charset="2"/>
                        <a:buChar char="ü"/>
                      </a:pPr>
                      <a:r>
                        <a:rPr lang="en-GB" sz="2400" b="0" dirty="0"/>
                        <a:t>MSc Ultrasound</a:t>
                      </a:r>
                    </a:p>
                  </a:txBody>
                  <a:tcPr anchor="ctr"/>
                </a:tc>
                <a:extLst>
                  <a:ext uri="{0D108BD9-81ED-4DB2-BD59-A6C34878D82A}">
                    <a16:rowId xmlns:a16="http://schemas.microsoft.com/office/drawing/2014/main" val="1543178901"/>
                  </a:ext>
                </a:extLst>
              </a:tr>
              <a:tr h="597845">
                <a:tc>
                  <a:txBody>
                    <a:bodyPr/>
                    <a:lstStyle/>
                    <a:p>
                      <a:pPr marL="342900" marR="0" lvl="0" indent="-342900" algn="l" rtl="0" eaLnBrk="1" fontAlgn="auto" latinLnBrk="0" hangingPunct="1">
                        <a:lnSpc>
                          <a:spcPct val="100000"/>
                        </a:lnSpc>
                        <a:spcBef>
                          <a:spcPts val="0"/>
                        </a:spcBef>
                        <a:spcAft>
                          <a:spcPts val="0"/>
                        </a:spcAft>
                        <a:buClrTx/>
                        <a:buSzTx/>
                        <a:buFont typeface="Wingdings"/>
                        <a:buChar char="ü"/>
                      </a:pPr>
                      <a:r>
                        <a:rPr lang="en-GB" sz="2400"/>
                        <a:t>Patient interaction</a:t>
                      </a:r>
                      <a:endParaRPr lang="en-GB" sz="2400" dirty="0"/>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b="0" dirty="0"/>
                        <a:t>Breast Training</a:t>
                      </a:r>
                    </a:p>
                  </a:txBody>
                  <a:tcPr anchor="ctr"/>
                </a:tc>
                <a:extLst>
                  <a:ext uri="{0D108BD9-81ED-4DB2-BD59-A6C34878D82A}">
                    <a16:rowId xmlns:a16="http://schemas.microsoft.com/office/drawing/2014/main" val="781470215"/>
                  </a:ext>
                </a:extLst>
              </a:tr>
              <a:tr h="597845">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lang="en-GB" sz="2400"/>
                        <a:t>Autonomous</a:t>
                      </a:r>
                      <a:endParaRPr lang="en-GB" sz="2400" dirty="0"/>
                    </a:p>
                  </a:txBody>
                  <a:tcPr anchor="ctr"/>
                </a:tc>
                <a:tc>
                  <a:txBody>
                    <a:bodyPr/>
                    <a:lstStyle/>
                    <a:p>
                      <a:pPr marL="285750" marR="0" lvl="0" indent="-285750" algn="l" rtl="0" eaLnBrk="1" fontAlgn="auto" latinLnBrk="0" hangingPunct="1">
                        <a:lnSpc>
                          <a:spcPct val="100000"/>
                        </a:lnSpc>
                        <a:spcBef>
                          <a:spcPts val="0"/>
                        </a:spcBef>
                        <a:spcAft>
                          <a:spcPts val="0"/>
                        </a:spcAft>
                        <a:buClrTx/>
                        <a:buSzTx/>
                        <a:buFont typeface="Wingdings"/>
                        <a:buChar char="ü"/>
                      </a:pPr>
                      <a:r>
                        <a:rPr lang="en-GB" sz="2400" b="0" dirty="0"/>
                        <a:t>Ongoing </a:t>
                      </a:r>
                    </a:p>
                  </a:txBody>
                  <a:tcPr anchor="ctr"/>
                </a:tc>
                <a:extLst>
                  <a:ext uri="{0D108BD9-81ED-4DB2-BD59-A6C34878D82A}">
                    <a16:rowId xmlns:a16="http://schemas.microsoft.com/office/drawing/2014/main" val="2137546059"/>
                  </a:ext>
                </a:extLst>
              </a:tr>
              <a:tr h="597845">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lang="en-GB" sz="2400"/>
                        <a:t>Career development</a:t>
                      </a:r>
                      <a:endParaRPr lang="en-GB" sz="2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endParaRPr lang="en-GB" sz="2400" b="0" dirty="0"/>
                    </a:p>
                  </a:txBody>
                  <a:tcPr anchor="ctr"/>
                </a:tc>
                <a:extLst>
                  <a:ext uri="{0D108BD9-81ED-4DB2-BD59-A6C34878D82A}">
                    <a16:rowId xmlns:a16="http://schemas.microsoft.com/office/drawing/2014/main" val="4274160929"/>
                  </a:ext>
                </a:extLst>
              </a:tr>
            </a:tbl>
          </a:graphicData>
        </a:graphic>
      </p:graphicFrame>
      <p:graphicFrame>
        <p:nvGraphicFramePr>
          <p:cNvPr id="6" name="Diagram 5">
            <a:extLst>
              <a:ext uri="{FF2B5EF4-FFF2-40B4-BE49-F238E27FC236}">
                <a16:creationId xmlns:a16="http://schemas.microsoft.com/office/drawing/2014/main" id="{A1E1C872-761E-A4B6-D0F1-69A92497E86D}"/>
              </a:ext>
            </a:extLst>
          </p:cNvPr>
          <p:cNvGraphicFramePr/>
          <p:nvPr/>
        </p:nvGraphicFramePr>
        <p:xfrm>
          <a:off x="227144" y="0"/>
          <a:ext cx="4864401" cy="213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466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77AF-9201-8CDC-04BF-E8FB41A45E46}"/>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F222FB3C-13DD-4F69-C6F7-285C289D7A84}"/>
              </a:ext>
            </a:extLst>
          </p:cNvPr>
          <p:cNvGraphicFramePr/>
          <p:nvPr/>
        </p:nvGraphicFramePr>
        <p:xfrm>
          <a:off x="1211984" y="2163097"/>
          <a:ext cx="9768032" cy="3441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E8C1D870-C4AD-7AEE-2345-86688471A99C}"/>
              </a:ext>
            </a:extLst>
          </p:cNvPr>
          <p:cNvGraphicFramePr/>
          <p:nvPr/>
        </p:nvGraphicFramePr>
        <p:xfrm>
          <a:off x="227144" y="0"/>
          <a:ext cx="4864401" cy="21374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36395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8A2BC-E10A-CD0D-F57B-A5EEF65BFC7C}"/>
            </a:ext>
          </a:extLst>
        </p:cNvPr>
        <p:cNvGrpSpPr/>
        <p:nvPr/>
      </p:nvGrpSpPr>
      <p:grpSpPr>
        <a:xfrm>
          <a:off x="0" y="0"/>
          <a:ext cx="0" cy="0"/>
          <a:chOff x="0" y="0"/>
          <a:chExt cx="0" cy="0"/>
        </a:xfrm>
      </p:grpSpPr>
      <p:pic>
        <p:nvPicPr>
          <p:cNvPr id="2" name="Picture 2" descr="Breast Cancer Ribbon PNG Transparent ...">
            <a:extLst>
              <a:ext uri="{FF2B5EF4-FFF2-40B4-BE49-F238E27FC236}">
                <a16:creationId xmlns:a16="http://schemas.microsoft.com/office/drawing/2014/main" id="{6E9D16AC-30E2-DBBD-D0DD-1CE686E78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6860" y="3763573"/>
            <a:ext cx="2143125" cy="17566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ext Placeholder 4">
            <a:extLst>
              <a:ext uri="{FF2B5EF4-FFF2-40B4-BE49-F238E27FC236}">
                <a16:creationId xmlns:a16="http://schemas.microsoft.com/office/drawing/2014/main" id="{9D55A8E3-BE5C-DF08-0960-A1F44B180B9D}"/>
              </a:ext>
            </a:extLst>
          </p:cNvPr>
          <p:cNvGraphicFramePr/>
          <p:nvPr/>
        </p:nvGraphicFramePr>
        <p:xfrm>
          <a:off x="801045" y="1184564"/>
          <a:ext cx="10369182" cy="2826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8614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1ACC-BA02-796B-5D3A-298F8A2725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AF7663-60C0-C74E-CB15-71F038704A9D}"/>
              </a:ext>
            </a:extLst>
          </p:cNvPr>
          <p:cNvSpPr>
            <a:spLocks noGrp="1"/>
          </p:cNvSpPr>
          <p:nvPr>
            <p:ph type="body" sz="quarter" idx="10"/>
          </p:nvPr>
        </p:nvSpPr>
        <p:spPr/>
        <p:txBody>
          <a:bodyPr/>
          <a:lstStyle/>
          <a:p>
            <a:r>
              <a:rPr lang="en-GB" dirty="0"/>
              <a:t>Extending the Sonographer Role and Voice in Early Pregnancy</a:t>
            </a:r>
            <a:endParaRPr lang="en-US" dirty="0"/>
          </a:p>
        </p:txBody>
      </p:sp>
      <p:sp>
        <p:nvSpPr>
          <p:cNvPr id="6" name="Text Placeholder 5">
            <a:extLst>
              <a:ext uri="{FF2B5EF4-FFF2-40B4-BE49-F238E27FC236}">
                <a16:creationId xmlns:a16="http://schemas.microsoft.com/office/drawing/2014/main" id="{2B36C337-0253-7BB3-0CF1-9A76C5B0D3F7}"/>
              </a:ext>
            </a:extLst>
          </p:cNvPr>
          <p:cNvSpPr>
            <a:spLocks noGrp="1"/>
          </p:cNvSpPr>
          <p:nvPr>
            <p:ph type="body" sz="quarter" idx="11"/>
          </p:nvPr>
        </p:nvSpPr>
        <p:spPr>
          <a:xfrm>
            <a:off x="771548" y="2640848"/>
            <a:ext cx="9811936" cy="324541"/>
          </a:xfrm>
        </p:spPr>
        <p:txBody>
          <a:bodyPr/>
          <a:lstStyle/>
          <a:p>
            <a:r>
              <a:rPr lang="en-US" sz="2400" dirty="0"/>
              <a:t>Roxanne Sicklen</a:t>
            </a:r>
          </a:p>
        </p:txBody>
      </p:sp>
    </p:spTree>
    <p:extLst>
      <p:ext uri="{BB962C8B-B14F-4D97-AF65-F5344CB8AC3E}">
        <p14:creationId xmlns:p14="http://schemas.microsoft.com/office/powerpoint/2010/main" val="561234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A6FB-B927-BB84-1C73-BB16512EEA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C9200A-8EF0-CD7B-A7C0-D1BE9560E9C6}"/>
              </a:ext>
            </a:extLst>
          </p:cNvPr>
          <p:cNvSpPr>
            <a:spLocks noGrp="1"/>
          </p:cNvSpPr>
          <p:nvPr>
            <p:ph type="body" sz="quarter" idx="10"/>
          </p:nvPr>
        </p:nvSpPr>
        <p:spPr>
          <a:xfrm>
            <a:off x="771548" y="846271"/>
            <a:ext cx="9811936" cy="520377"/>
          </a:xfrm>
        </p:spPr>
        <p:txBody>
          <a:bodyPr/>
          <a:lstStyle/>
          <a:p>
            <a:r>
              <a:rPr lang="en-US" dirty="0"/>
              <a:t>My role</a:t>
            </a:r>
          </a:p>
        </p:txBody>
      </p:sp>
      <p:sp>
        <p:nvSpPr>
          <p:cNvPr id="5" name="Text Placeholder 4">
            <a:extLst>
              <a:ext uri="{FF2B5EF4-FFF2-40B4-BE49-F238E27FC236}">
                <a16:creationId xmlns:a16="http://schemas.microsoft.com/office/drawing/2014/main" id="{CE9BAD75-55CD-808F-91C1-0C7B203CC382}"/>
              </a:ext>
            </a:extLst>
          </p:cNvPr>
          <p:cNvSpPr>
            <a:spLocks noGrp="1"/>
          </p:cNvSpPr>
          <p:nvPr>
            <p:ph type="body" sz="quarter" idx="12"/>
          </p:nvPr>
        </p:nvSpPr>
        <p:spPr>
          <a:xfrm>
            <a:off x="771548" y="2039112"/>
            <a:ext cx="10320124" cy="3712428"/>
          </a:xfrm>
        </p:spPr>
        <p:txBody>
          <a:bodyPr/>
          <a:lstStyle/>
          <a:p>
            <a:pPr marL="285750" indent="-285750">
              <a:lnSpc>
                <a:spcPct val="150000"/>
              </a:lnSpc>
              <a:buFont typeface="Arial" panose="020B0604020202020204" pitchFamily="34" charset="0"/>
              <a:buChar char="•"/>
            </a:pPr>
            <a:r>
              <a:rPr lang="en-US" sz="2000" dirty="0"/>
              <a:t>Been a qualified sonographer for almost 20 years </a:t>
            </a:r>
          </a:p>
          <a:p>
            <a:pPr marL="285750" indent="-285750">
              <a:lnSpc>
                <a:spcPct val="150000"/>
              </a:lnSpc>
              <a:buFont typeface="Arial" panose="020B0604020202020204" pitchFamily="34" charset="0"/>
              <a:buChar char="•"/>
            </a:pPr>
            <a:r>
              <a:rPr lang="en-US" sz="2000" dirty="0"/>
              <a:t>Long standing special interest in gynaecology and early pregnancy </a:t>
            </a:r>
          </a:p>
          <a:p>
            <a:pPr marL="285750" indent="-285750">
              <a:lnSpc>
                <a:spcPct val="150000"/>
              </a:lnSpc>
              <a:buFont typeface="Arial" panose="020B0604020202020204" pitchFamily="34" charset="0"/>
              <a:buChar char="•"/>
            </a:pPr>
            <a:r>
              <a:rPr lang="en-US" sz="2000" dirty="0"/>
              <a:t>Ambition to be a consultant sonographer within this specialty </a:t>
            </a:r>
          </a:p>
          <a:p>
            <a:pPr marL="285750" indent="-285750">
              <a:lnSpc>
                <a:spcPct val="150000"/>
              </a:lnSpc>
              <a:buFont typeface="Arial" panose="020B0604020202020204" pitchFamily="34" charset="0"/>
              <a:buChar char="•"/>
            </a:pPr>
            <a:r>
              <a:rPr lang="en-US" sz="2000" dirty="0"/>
              <a:t>I work part-time as a clinical specialist sonographer, part-time as a senior teaching fellow at KCL</a:t>
            </a:r>
          </a:p>
          <a:p>
            <a:pPr marL="285750" indent="-285750">
              <a:lnSpc>
                <a:spcPct val="150000"/>
              </a:lnSpc>
              <a:buFont typeface="Arial" panose="020B0604020202020204" pitchFamily="34" charset="0"/>
              <a:buChar char="•"/>
            </a:pPr>
            <a:r>
              <a:rPr lang="en-US" sz="2000" dirty="0"/>
              <a:t>I’m a mum of 3 boys!</a:t>
            </a:r>
          </a:p>
        </p:txBody>
      </p:sp>
      <p:pic>
        <p:nvPicPr>
          <p:cNvPr id="1034" name="Picture 10" descr="Problem stamp Images - Free Download on ...">
            <a:extLst>
              <a:ext uri="{FF2B5EF4-FFF2-40B4-BE49-F238E27FC236}">
                <a16:creationId xmlns:a16="http://schemas.microsoft.com/office/drawing/2014/main" id="{EB46D0D8-B0F1-E2A4-7099-AB71B3287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16" t="12732" r="10075" b="13915"/>
          <a:stretch>
            <a:fillRect/>
          </a:stretch>
        </p:blipFill>
        <p:spPr bwMode="auto">
          <a:xfrm>
            <a:off x="7853492" y="2550160"/>
            <a:ext cx="2729992" cy="1422400"/>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5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0857A-F5E3-8A46-53DC-102117DB20D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DD44ACB-1FE3-2B91-2CB0-8D44A02BA87B}"/>
              </a:ext>
            </a:extLst>
          </p:cNvPr>
          <p:cNvSpPr>
            <a:spLocks noGrp="1"/>
          </p:cNvSpPr>
          <p:nvPr>
            <p:ph type="body" sz="quarter" idx="10"/>
          </p:nvPr>
        </p:nvSpPr>
        <p:spPr>
          <a:xfrm>
            <a:off x="771548" y="694980"/>
            <a:ext cx="9811936" cy="520377"/>
          </a:xfrm>
        </p:spPr>
        <p:txBody>
          <a:bodyPr/>
          <a:lstStyle/>
          <a:p>
            <a:r>
              <a:rPr lang="en-US" dirty="0"/>
              <a:t>My role</a:t>
            </a:r>
          </a:p>
        </p:txBody>
      </p:sp>
      <p:pic>
        <p:nvPicPr>
          <p:cNvPr id="1026" name="Picture 2" descr="Early Pregnancy Units (AEPU ...">
            <a:extLst>
              <a:ext uri="{FF2B5EF4-FFF2-40B4-BE49-F238E27FC236}">
                <a16:creationId xmlns:a16="http://schemas.microsoft.com/office/drawing/2014/main" id="{BCEA4C76-44C4-24F8-16D4-FA8C396F3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496" y="143794"/>
            <a:ext cx="1214819" cy="12148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D6F893-F481-5538-8DA0-C13530B2084F}"/>
              </a:ext>
            </a:extLst>
          </p:cNvPr>
          <p:cNvPicPr>
            <a:picLocks noChangeAspect="1"/>
          </p:cNvPicPr>
          <p:nvPr/>
        </p:nvPicPr>
        <p:blipFill>
          <a:blip r:embed="rId3"/>
          <a:stretch>
            <a:fillRect/>
          </a:stretch>
        </p:blipFill>
        <p:spPr>
          <a:xfrm>
            <a:off x="9231709" y="1854237"/>
            <a:ext cx="2541168" cy="3672781"/>
          </a:xfrm>
          <a:prstGeom prst="rect">
            <a:avLst/>
          </a:prstGeom>
        </p:spPr>
      </p:pic>
      <p:pic>
        <p:nvPicPr>
          <p:cNvPr id="6" name="Picture 5">
            <a:extLst>
              <a:ext uri="{FF2B5EF4-FFF2-40B4-BE49-F238E27FC236}">
                <a16:creationId xmlns:a16="http://schemas.microsoft.com/office/drawing/2014/main" id="{E38E18FA-AC50-D9A8-728A-FC4DE37A9744}"/>
              </a:ext>
            </a:extLst>
          </p:cNvPr>
          <p:cNvPicPr>
            <a:picLocks noChangeAspect="1"/>
          </p:cNvPicPr>
          <p:nvPr/>
        </p:nvPicPr>
        <p:blipFill>
          <a:blip r:embed="rId4"/>
          <a:stretch>
            <a:fillRect/>
          </a:stretch>
        </p:blipFill>
        <p:spPr>
          <a:xfrm>
            <a:off x="3836636" y="3690627"/>
            <a:ext cx="1738186" cy="1738186"/>
          </a:xfrm>
          <a:prstGeom prst="rect">
            <a:avLst/>
          </a:prstGeom>
        </p:spPr>
      </p:pic>
      <p:sp>
        <p:nvSpPr>
          <p:cNvPr id="7" name="Text Placeholder 4">
            <a:extLst>
              <a:ext uri="{FF2B5EF4-FFF2-40B4-BE49-F238E27FC236}">
                <a16:creationId xmlns:a16="http://schemas.microsoft.com/office/drawing/2014/main" id="{0E9E882B-0D19-4D39-68D0-C2C8B3A96B7B}"/>
              </a:ext>
            </a:extLst>
          </p:cNvPr>
          <p:cNvSpPr txBox="1">
            <a:spLocks/>
          </p:cNvSpPr>
          <p:nvPr/>
        </p:nvSpPr>
        <p:spPr>
          <a:xfrm>
            <a:off x="657248" y="1633001"/>
            <a:ext cx="8715352" cy="17381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I am the sonographer representative on the executive committee of the Association of Early Pregnancy Units AEPU</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Through this role, in association with the Society of Radiographers, we have created…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47683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C59A-74F3-CD88-2237-B814696840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665EED5-8A34-02CB-5330-452492258E68}"/>
              </a:ext>
            </a:extLst>
          </p:cNvPr>
          <p:cNvSpPr>
            <a:spLocks noGrp="1"/>
          </p:cNvSpPr>
          <p:nvPr>
            <p:ph type="body" sz="quarter" idx="10"/>
          </p:nvPr>
        </p:nvSpPr>
        <p:spPr>
          <a:xfrm>
            <a:off x="698396" y="649260"/>
            <a:ext cx="9811936" cy="520377"/>
          </a:xfrm>
        </p:spPr>
        <p:txBody>
          <a:bodyPr/>
          <a:lstStyle/>
          <a:p>
            <a:r>
              <a:rPr lang="en-GB" dirty="0"/>
              <a:t>Why Early Pregnancy and Gynaecology?</a:t>
            </a:r>
            <a:endParaRPr lang="en-US" dirty="0"/>
          </a:p>
        </p:txBody>
      </p:sp>
      <p:sp>
        <p:nvSpPr>
          <p:cNvPr id="5" name="Text Placeholder 4">
            <a:extLst>
              <a:ext uri="{FF2B5EF4-FFF2-40B4-BE49-F238E27FC236}">
                <a16:creationId xmlns:a16="http://schemas.microsoft.com/office/drawing/2014/main" id="{D5FBE31E-6D82-80BC-64E5-56715D1EF480}"/>
              </a:ext>
            </a:extLst>
          </p:cNvPr>
          <p:cNvSpPr>
            <a:spLocks noGrp="1"/>
          </p:cNvSpPr>
          <p:nvPr>
            <p:ph type="body" sz="quarter" idx="12"/>
          </p:nvPr>
        </p:nvSpPr>
        <p:spPr>
          <a:xfrm>
            <a:off x="796981" y="1911894"/>
            <a:ext cx="9269326" cy="3364956"/>
          </a:xfrm>
        </p:spPr>
        <p:txBody>
          <a:bodyPr/>
          <a:lstStyle/>
          <a:p>
            <a:pPr marL="285750" indent="-285750">
              <a:lnSpc>
                <a:spcPct val="150000"/>
              </a:lnSpc>
              <a:buFont typeface="Arial" panose="020B0604020202020204" pitchFamily="34" charset="0"/>
              <a:buChar char="•"/>
            </a:pPr>
            <a:r>
              <a:rPr lang="en-US" sz="2000" dirty="0"/>
              <a:t>Although many sonographers perform these scans, proficiency is variable</a:t>
            </a:r>
          </a:p>
          <a:p>
            <a:pPr marL="285750" indent="-285750">
              <a:lnSpc>
                <a:spcPct val="150000"/>
              </a:lnSpc>
              <a:buFont typeface="Arial" panose="020B0604020202020204" pitchFamily="34" charset="0"/>
              <a:buChar char="•"/>
            </a:pPr>
            <a:r>
              <a:rPr lang="en-US" sz="2000" dirty="0"/>
              <a:t>Women suffer - BUT we can change lives if we do the job well</a:t>
            </a:r>
          </a:p>
          <a:p>
            <a:pPr marL="285750" indent="-285750">
              <a:lnSpc>
                <a:spcPct val="150000"/>
              </a:lnSpc>
              <a:buFont typeface="Arial" panose="020B0604020202020204" pitchFamily="34" charset="0"/>
              <a:buChar char="•"/>
            </a:pPr>
            <a:r>
              <a:rPr lang="en-US" sz="2000" dirty="0"/>
              <a:t>Communication is essential</a:t>
            </a:r>
          </a:p>
          <a:p>
            <a:pPr marL="285750" indent="-285750">
              <a:lnSpc>
                <a:spcPct val="150000"/>
              </a:lnSpc>
              <a:buFont typeface="Arial" panose="020B0604020202020204" pitchFamily="34" charset="0"/>
              <a:buChar char="•"/>
            </a:pPr>
            <a:r>
              <a:rPr lang="en-US" sz="2000" dirty="0"/>
              <a:t>Challenges me and stretches my brain</a:t>
            </a:r>
          </a:p>
          <a:p>
            <a:pPr marL="285750" indent="-285750">
              <a:lnSpc>
                <a:spcPct val="150000"/>
              </a:lnSpc>
              <a:buFont typeface="Arial" panose="020B0604020202020204" pitchFamily="34" charset="0"/>
              <a:buChar char="•"/>
            </a:pPr>
            <a:r>
              <a:rPr lang="en-US" sz="2000" dirty="0"/>
              <a:t>It chose me!</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AB574D63-F0A8-9867-DCBF-9C3430741AAE}"/>
              </a:ext>
            </a:extLst>
          </p:cNvPr>
          <p:cNvSpPr txBox="1"/>
          <p:nvPr/>
        </p:nvSpPr>
        <p:spPr>
          <a:xfrm>
            <a:off x="7781925" y="2854686"/>
            <a:ext cx="3324225" cy="2633472"/>
          </a:xfrm>
          <a:prstGeom prst="rect">
            <a:avLst/>
          </a:prstGeom>
          <a:noFill/>
          <a:ln w="38100">
            <a:solidFill>
              <a:srgbClr val="85B6A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194" name="Picture 2" descr="Ectopic Pregnancy Was Something I'd ...">
            <a:extLst>
              <a:ext uri="{FF2B5EF4-FFF2-40B4-BE49-F238E27FC236}">
                <a16:creationId xmlns:a16="http://schemas.microsoft.com/office/drawing/2014/main" id="{191C8655-83CC-A654-9A48-ACA93C007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618" y="3065994"/>
            <a:ext cx="2951607" cy="221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20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00252-2FD6-AFF0-1BD1-18F651B1830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FC6B7C-C3D8-2B1D-5C11-5CA4A574D231}"/>
              </a:ext>
            </a:extLst>
          </p:cNvPr>
          <p:cNvSpPr>
            <a:spLocks noGrp="1"/>
          </p:cNvSpPr>
          <p:nvPr>
            <p:ph type="body" sz="quarter" idx="10"/>
          </p:nvPr>
        </p:nvSpPr>
        <p:spPr>
          <a:xfrm>
            <a:off x="835556" y="418606"/>
            <a:ext cx="9811936" cy="520377"/>
          </a:xfrm>
        </p:spPr>
        <p:txBody>
          <a:bodyPr/>
          <a:lstStyle/>
          <a:p>
            <a:r>
              <a:rPr lang="en-GB" dirty="0"/>
              <a:t>My career pathway</a:t>
            </a:r>
            <a:endParaRPr lang="en-US" dirty="0"/>
          </a:p>
        </p:txBody>
      </p:sp>
      <p:pic>
        <p:nvPicPr>
          <p:cNvPr id="2054" name="Picture 6" descr="Winding Road Map Images – Browse 33,304 ...">
            <a:extLst>
              <a:ext uri="{FF2B5EF4-FFF2-40B4-BE49-F238E27FC236}">
                <a16:creationId xmlns:a16="http://schemas.microsoft.com/office/drawing/2014/main" id="{BF6C60F8-6003-BCE1-7E96-EAADF8453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995" y="1513332"/>
            <a:ext cx="7662670" cy="41742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31275D-5A10-69F6-E209-295B728946F3}"/>
              </a:ext>
            </a:extLst>
          </p:cNvPr>
          <p:cNvSpPr txBox="1"/>
          <p:nvPr/>
        </p:nvSpPr>
        <p:spPr>
          <a:xfrm>
            <a:off x="8497825" y="1215827"/>
            <a:ext cx="2697480" cy="369332"/>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Career path decision</a:t>
            </a:r>
          </a:p>
        </p:txBody>
      </p:sp>
      <p:sp>
        <p:nvSpPr>
          <p:cNvPr id="4" name="TextBox 3">
            <a:extLst>
              <a:ext uri="{FF2B5EF4-FFF2-40B4-BE49-F238E27FC236}">
                <a16:creationId xmlns:a16="http://schemas.microsoft.com/office/drawing/2014/main" id="{CDD0C9E9-60FD-982F-9C62-1DC971489D68}"/>
              </a:ext>
            </a:extLst>
          </p:cNvPr>
          <p:cNvSpPr txBox="1"/>
          <p:nvPr/>
        </p:nvSpPr>
        <p:spPr>
          <a:xfrm>
            <a:off x="5229912" y="1102780"/>
            <a:ext cx="2338273" cy="646331"/>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Created a poster - present as AEPU ASM</a:t>
            </a:r>
          </a:p>
        </p:txBody>
      </p:sp>
      <p:sp>
        <p:nvSpPr>
          <p:cNvPr id="7" name="TextBox 6">
            <a:extLst>
              <a:ext uri="{FF2B5EF4-FFF2-40B4-BE49-F238E27FC236}">
                <a16:creationId xmlns:a16="http://schemas.microsoft.com/office/drawing/2014/main" id="{CEF12F6C-F85A-EBCA-53CE-CD8982ADF3E9}"/>
              </a:ext>
            </a:extLst>
          </p:cNvPr>
          <p:cNvSpPr txBox="1"/>
          <p:nvPr/>
        </p:nvSpPr>
        <p:spPr>
          <a:xfrm>
            <a:off x="8747760" y="1974842"/>
            <a:ext cx="3304032" cy="369332"/>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Asked to speak at RCOG SITM </a:t>
            </a:r>
          </a:p>
        </p:txBody>
      </p:sp>
      <p:sp>
        <p:nvSpPr>
          <p:cNvPr id="8" name="TextBox 7">
            <a:extLst>
              <a:ext uri="{FF2B5EF4-FFF2-40B4-BE49-F238E27FC236}">
                <a16:creationId xmlns:a16="http://schemas.microsoft.com/office/drawing/2014/main" id="{B8DB575F-C70F-2009-3F1B-F6BEB036904A}"/>
              </a:ext>
            </a:extLst>
          </p:cNvPr>
          <p:cNvSpPr txBox="1"/>
          <p:nvPr/>
        </p:nvSpPr>
        <p:spPr>
          <a:xfrm>
            <a:off x="3027120" y="1983724"/>
            <a:ext cx="2120951" cy="923330"/>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Other opportunities arose – I always said ‘yes!’</a:t>
            </a:r>
          </a:p>
        </p:txBody>
      </p:sp>
      <p:sp>
        <p:nvSpPr>
          <p:cNvPr id="9" name="TextBox 8">
            <a:extLst>
              <a:ext uri="{FF2B5EF4-FFF2-40B4-BE49-F238E27FC236}">
                <a16:creationId xmlns:a16="http://schemas.microsoft.com/office/drawing/2014/main" id="{004782B5-7010-DD16-E59F-01E96AFC1244}"/>
              </a:ext>
            </a:extLst>
          </p:cNvPr>
          <p:cNvSpPr txBox="1"/>
          <p:nvPr/>
        </p:nvSpPr>
        <p:spPr>
          <a:xfrm>
            <a:off x="9662157" y="2630876"/>
            <a:ext cx="2462787" cy="923330"/>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Applied for COR advanced practitioner accreditation (2017)</a:t>
            </a:r>
          </a:p>
        </p:txBody>
      </p:sp>
      <p:sp>
        <p:nvSpPr>
          <p:cNvPr id="10" name="TextBox 9">
            <a:extLst>
              <a:ext uri="{FF2B5EF4-FFF2-40B4-BE49-F238E27FC236}">
                <a16:creationId xmlns:a16="http://schemas.microsoft.com/office/drawing/2014/main" id="{72818836-1871-1CDF-9E82-89BC32C6047F}"/>
              </a:ext>
            </a:extLst>
          </p:cNvPr>
          <p:cNvSpPr txBox="1"/>
          <p:nvPr/>
        </p:nvSpPr>
        <p:spPr>
          <a:xfrm>
            <a:off x="4748781" y="3313498"/>
            <a:ext cx="2185417" cy="923330"/>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Now a member of multiple national professional groups</a:t>
            </a:r>
          </a:p>
        </p:txBody>
      </p:sp>
      <p:sp>
        <p:nvSpPr>
          <p:cNvPr id="11" name="TextBox 10">
            <a:extLst>
              <a:ext uri="{FF2B5EF4-FFF2-40B4-BE49-F238E27FC236}">
                <a16:creationId xmlns:a16="http://schemas.microsoft.com/office/drawing/2014/main" id="{F279FE46-C9AF-E278-AEEE-6B4608D88D39}"/>
              </a:ext>
            </a:extLst>
          </p:cNvPr>
          <p:cNvSpPr txBox="1"/>
          <p:nvPr/>
        </p:nvSpPr>
        <p:spPr>
          <a:xfrm>
            <a:off x="140208" y="4753091"/>
            <a:ext cx="2462787" cy="923330"/>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 still don’t have the job title ‘Consultant Sonographer’!!!</a:t>
            </a:r>
          </a:p>
        </p:txBody>
      </p:sp>
      <p:pic>
        <p:nvPicPr>
          <p:cNvPr id="13" name="Picture 12">
            <a:extLst>
              <a:ext uri="{FF2B5EF4-FFF2-40B4-BE49-F238E27FC236}">
                <a16:creationId xmlns:a16="http://schemas.microsoft.com/office/drawing/2014/main" id="{66392053-FC56-7DB5-0DCB-D8C610376CE3}"/>
              </a:ext>
            </a:extLst>
          </p:cNvPr>
          <p:cNvPicPr>
            <a:picLocks noChangeAspect="1"/>
          </p:cNvPicPr>
          <p:nvPr/>
        </p:nvPicPr>
        <p:blipFill>
          <a:blip r:embed="rId3"/>
          <a:stretch>
            <a:fillRect/>
          </a:stretch>
        </p:blipFill>
        <p:spPr>
          <a:xfrm>
            <a:off x="438004" y="1142205"/>
            <a:ext cx="2245150" cy="3158982"/>
          </a:xfrm>
          <a:prstGeom prst="rect">
            <a:avLst/>
          </a:prstGeom>
        </p:spPr>
      </p:pic>
    </p:spTree>
    <p:extLst>
      <p:ext uri="{BB962C8B-B14F-4D97-AF65-F5344CB8AC3E}">
        <p14:creationId xmlns:p14="http://schemas.microsoft.com/office/powerpoint/2010/main" val="42825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48350-B4FD-4A34-ADB3-991D1C8DC912}"/>
              </a:ext>
            </a:extLst>
          </p:cNvPr>
          <p:cNvPicPr>
            <a:picLocks noChangeAspect="1"/>
          </p:cNvPicPr>
          <p:nvPr/>
        </p:nvPicPr>
        <p:blipFill>
          <a:blip r:embed="rId3"/>
          <a:stretch>
            <a:fillRect/>
          </a:stretch>
        </p:blipFill>
        <p:spPr>
          <a:xfrm>
            <a:off x="1846530" y="198598"/>
            <a:ext cx="8498940" cy="5517396"/>
          </a:xfrm>
          <a:prstGeom prst="rect">
            <a:avLst/>
          </a:prstGeom>
          <a:ln>
            <a:noFill/>
          </a:ln>
          <a:effectLst>
            <a:softEdge rad="112500"/>
          </a:effectLst>
        </p:spPr>
      </p:pic>
      <p:sp>
        <p:nvSpPr>
          <p:cNvPr id="6" name="Arrow: Right 5">
            <a:extLst>
              <a:ext uri="{FF2B5EF4-FFF2-40B4-BE49-F238E27FC236}">
                <a16:creationId xmlns:a16="http://schemas.microsoft.com/office/drawing/2014/main" id="{E71B128A-9F87-4900-B8F4-BD521ACE30A4}"/>
              </a:ext>
            </a:extLst>
          </p:cNvPr>
          <p:cNvSpPr/>
          <p:nvPr/>
        </p:nvSpPr>
        <p:spPr>
          <a:xfrm rot="8762463">
            <a:off x="7497735" y="799472"/>
            <a:ext cx="3789287" cy="1114055"/>
          </a:xfrm>
          <a:prstGeom prst="rightArrow">
            <a:avLst/>
          </a:prstGeom>
          <a:noFill/>
          <a:ln w="76200">
            <a:solidFill>
              <a:srgbClr val="85B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31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9855-2CA3-DE4A-4BC7-B4446CF91B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6D717A7-9D85-1632-8798-8D674528D4F5}"/>
              </a:ext>
            </a:extLst>
          </p:cNvPr>
          <p:cNvSpPr>
            <a:spLocks noGrp="1"/>
          </p:cNvSpPr>
          <p:nvPr>
            <p:ph type="body" sz="quarter" idx="10"/>
          </p:nvPr>
        </p:nvSpPr>
        <p:spPr>
          <a:xfrm>
            <a:off x="625244" y="374940"/>
            <a:ext cx="9811936" cy="520377"/>
          </a:xfrm>
        </p:spPr>
        <p:txBody>
          <a:bodyPr/>
          <a:lstStyle/>
          <a:p>
            <a:r>
              <a:rPr lang="en-GB" dirty="0"/>
              <a:t>How I got here</a:t>
            </a:r>
            <a:endParaRPr lang="en-US" dirty="0"/>
          </a:p>
        </p:txBody>
      </p:sp>
      <p:sp>
        <p:nvSpPr>
          <p:cNvPr id="4" name="Text Placeholder 4">
            <a:extLst>
              <a:ext uri="{FF2B5EF4-FFF2-40B4-BE49-F238E27FC236}">
                <a16:creationId xmlns:a16="http://schemas.microsoft.com/office/drawing/2014/main" id="{BA5404DD-035A-CE54-BC1E-BCD75F1AA849}"/>
              </a:ext>
            </a:extLst>
          </p:cNvPr>
          <p:cNvSpPr txBox="1">
            <a:spLocks/>
          </p:cNvSpPr>
          <p:nvPr/>
        </p:nvSpPr>
        <p:spPr>
          <a:xfrm>
            <a:off x="301752" y="1115568"/>
            <a:ext cx="2816352" cy="3858768"/>
          </a:xfrm>
          <a:prstGeom prst="rect">
            <a:avLst/>
          </a:prstGeom>
          <a:solidFill>
            <a:srgbClr val="3366CC">
              <a:alpha val="23922"/>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Clinical Expertise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Scan specialist endometriosis lists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Scan MDT patients requiring a second opinion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Asked to scan the </a:t>
            </a:r>
            <a:r>
              <a:rPr kumimoji="0" lang="en-US" sz="1800" b="0" i="0" u="none" strike="noStrike" kern="1200" cap="none" spc="0" normalizeH="0" baseline="0" noProof="0" dirty="0" err="1">
                <a:ln>
                  <a:noFill/>
                </a:ln>
                <a:solidFill>
                  <a:srgbClr val="3A649F"/>
                </a:solidFill>
                <a:effectLst/>
                <a:uLnTx/>
                <a:uFillTx/>
                <a:latin typeface="Calibri" panose="020F0502020204030204" pitchFamily="34" charset="0"/>
                <a:ea typeface="+mn-ea"/>
                <a:cs typeface="Calibri" panose="020F0502020204030204" pitchFamily="34" charset="0"/>
              </a:rPr>
              <a:t>gynaecologists</a:t>
            </a: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 / their daughters!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Asked to scan the complex early pregnancy cases in Consultants absence.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endParaRPr>
          </a:p>
        </p:txBody>
      </p:sp>
      <p:sp>
        <p:nvSpPr>
          <p:cNvPr id="9" name="Text Placeholder 4">
            <a:extLst>
              <a:ext uri="{FF2B5EF4-FFF2-40B4-BE49-F238E27FC236}">
                <a16:creationId xmlns:a16="http://schemas.microsoft.com/office/drawing/2014/main" id="{3FF46D64-FA97-815B-B29C-E83EDF565FBD}"/>
              </a:ext>
            </a:extLst>
          </p:cNvPr>
          <p:cNvSpPr txBox="1">
            <a:spLocks/>
          </p:cNvSpPr>
          <p:nvPr/>
        </p:nvSpPr>
        <p:spPr>
          <a:xfrm>
            <a:off x="3267456" y="1115568"/>
            <a:ext cx="2816352" cy="3858768"/>
          </a:xfrm>
          <a:prstGeom prst="rect">
            <a:avLst/>
          </a:prstGeom>
          <a:solidFill>
            <a:srgbClr val="CC9900">
              <a:alpha val="27059"/>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Leadership</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Member of multiple professional groups (AEPU, BMUS, SOR UAG)</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Contributed to national guidance, including NICE guideline updates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Offered opportunities to others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Recognised sonographer expert in aspects of </a:t>
            </a:r>
            <a:r>
              <a:rPr kumimoji="0" lang="en-US" sz="1800" b="0" i="0" u="none" strike="noStrike" kern="1200" cap="none" spc="0" normalizeH="0" baseline="0" noProof="0" dirty="0" err="1">
                <a:ln>
                  <a:noFill/>
                </a:ln>
                <a:solidFill>
                  <a:srgbClr val="3A649F"/>
                </a:solidFill>
                <a:effectLst/>
                <a:uLnTx/>
                <a:uFillTx/>
                <a:latin typeface="Calibri" panose="020F0502020204030204" pitchFamily="34" charset="0"/>
                <a:ea typeface="+mn-ea"/>
                <a:cs typeface="Calibri" panose="020F0502020204030204" pitchFamily="34" charset="0"/>
              </a:rPr>
              <a:t>gynaecological</a:t>
            </a: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 and early pregnancy scanning. </a:t>
            </a:r>
          </a:p>
        </p:txBody>
      </p:sp>
      <p:sp>
        <p:nvSpPr>
          <p:cNvPr id="10" name="Text Placeholder 4">
            <a:extLst>
              <a:ext uri="{FF2B5EF4-FFF2-40B4-BE49-F238E27FC236}">
                <a16:creationId xmlns:a16="http://schemas.microsoft.com/office/drawing/2014/main" id="{57FB7987-C1D0-19A2-4428-28DED6A28CAA}"/>
              </a:ext>
            </a:extLst>
          </p:cNvPr>
          <p:cNvSpPr txBox="1">
            <a:spLocks/>
          </p:cNvSpPr>
          <p:nvPr/>
        </p:nvSpPr>
        <p:spPr>
          <a:xfrm>
            <a:off x="6233160" y="1115568"/>
            <a:ext cx="2816352" cy="3858768"/>
          </a:xfrm>
          <a:prstGeom prst="rect">
            <a:avLst/>
          </a:prstGeom>
          <a:solidFill>
            <a:srgbClr val="85B6A9">
              <a:alpha val="25098"/>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Education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Now hold formal education role at KCL</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Co-</a:t>
            </a:r>
            <a:r>
              <a:rPr kumimoji="0" lang="en-US" sz="1800" b="0" i="0" u="none" strike="noStrike" kern="1200" cap="none" spc="0" normalizeH="0" baseline="0" noProof="0" dirty="0" err="1">
                <a:ln>
                  <a:noFill/>
                </a:ln>
                <a:solidFill>
                  <a:srgbClr val="3A649F"/>
                </a:solidFill>
                <a:effectLst/>
                <a:uLnTx/>
                <a:uFillTx/>
                <a:latin typeface="Calibri" panose="020F0502020204030204" pitchFamily="34" charset="0"/>
                <a:ea typeface="+mn-ea"/>
                <a:cs typeface="Calibri" panose="020F0502020204030204" pitchFamily="34" charset="0"/>
              </a:rPr>
              <a:t>organiser</a:t>
            </a: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 of advanced gynaecology ultrasound course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Have spoken internationally at various educational events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Teach others to scan (radiologists, </a:t>
            </a:r>
            <a:r>
              <a:rPr kumimoji="0" lang="en-US" sz="1800" b="0" i="0" u="none" strike="noStrike" kern="1200" cap="none" spc="0" normalizeH="0" baseline="0" noProof="0" dirty="0" err="1">
                <a:ln>
                  <a:noFill/>
                </a:ln>
                <a:solidFill>
                  <a:srgbClr val="3A649F"/>
                </a:solidFill>
                <a:effectLst/>
                <a:uLnTx/>
                <a:uFillTx/>
                <a:latin typeface="Calibri" panose="020F0502020204030204" pitchFamily="34" charset="0"/>
                <a:ea typeface="+mn-ea"/>
                <a:cs typeface="Calibri" panose="020F0502020204030204" pitchFamily="34" charset="0"/>
              </a:rPr>
              <a:t>gynaecologists</a:t>
            </a: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 sonographers) </a:t>
            </a:r>
          </a:p>
        </p:txBody>
      </p:sp>
      <p:sp>
        <p:nvSpPr>
          <p:cNvPr id="11" name="Text Placeholder 4">
            <a:extLst>
              <a:ext uri="{FF2B5EF4-FFF2-40B4-BE49-F238E27FC236}">
                <a16:creationId xmlns:a16="http://schemas.microsoft.com/office/drawing/2014/main" id="{3DB61668-B656-E388-B4CA-85D3152C54BE}"/>
              </a:ext>
            </a:extLst>
          </p:cNvPr>
          <p:cNvSpPr txBox="1">
            <a:spLocks/>
          </p:cNvSpPr>
          <p:nvPr/>
        </p:nvSpPr>
        <p:spPr>
          <a:xfrm>
            <a:off x="9198864" y="1115568"/>
            <a:ext cx="2816352" cy="3858768"/>
          </a:xfrm>
          <a:prstGeom prst="rect">
            <a:avLst/>
          </a:prstGeom>
          <a:solidFill>
            <a:srgbClr val="FF3300">
              <a:alpha val="25098"/>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Research/service development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Contributing author to ASCKS framework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Reviewer for Radiography journal</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Perform audit and QI projects within clinical role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Long term aim to complete a PhD! </a:t>
            </a:r>
          </a:p>
        </p:txBody>
      </p:sp>
      <p:sp>
        <p:nvSpPr>
          <p:cNvPr id="15" name="Text Placeholder 4">
            <a:extLst>
              <a:ext uri="{FF2B5EF4-FFF2-40B4-BE49-F238E27FC236}">
                <a16:creationId xmlns:a16="http://schemas.microsoft.com/office/drawing/2014/main" id="{879B8D49-F384-8039-A0AF-F2930DE4A872}"/>
              </a:ext>
            </a:extLst>
          </p:cNvPr>
          <p:cNvSpPr txBox="1">
            <a:spLocks/>
          </p:cNvSpPr>
          <p:nvPr/>
        </p:nvSpPr>
        <p:spPr>
          <a:xfrm>
            <a:off x="301752" y="5065776"/>
            <a:ext cx="2816352" cy="612647"/>
          </a:xfrm>
          <a:prstGeom prst="rect">
            <a:avLst/>
          </a:prstGeom>
          <a:solidFill>
            <a:srgbClr val="3366CC">
              <a:alpha val="23922"/>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Focusing and refining my scope of practice </a:t>
            </a:r>
          </a:p>
        </p:txBody>
      </p:sp>
      <p:sp>
        <p:nvSpPr>
          <p:cNvPr id="16" name="Text Placeholder 4">
            <a:extLst>
              <a:ext uri="{FF2B5EF4-FFF2-40B4-BE49-F238E27FC236}">
                <a16:creationId xmlns:a16="http://schemas.microsoft.com/office/drawing/2014/main" id="{C563B134-0669-DD43-46DA-5F953D03318A}"/>
              </a:ext>
            </a:extLst>
          </p:cNvPr>
          <p:cNvSpPr txBox="1">
            <a:spLocks/>
          </p:cNvSpPr>
          <p:nvPr/>
        </p:nvSpPr>
        <p:spPr>
          <a:xfrm>
            <a:off x="3279648" y="5065776"/>
            <a:ext cx="2816352" cy="612647"/>
          </a:xfrm>
          <a:prstGeom prst="rect">
            <a:avLst/>
          </a:prstGeom>
          <a:solidFill>
            <a:srgbClr val="CC9900">
              <a:alpha val="27059"/>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Taking all opportunities that have been offered</a:t>
            </a:r>
          </a:p>
        </p:txBody>
      </p:sp>
      <p:sp>
        <p:nvSpPr>
          <p:cNvPr id="17" name="Text Placeholder 4">
            <a:extLst>
              <a:ext uri="{FF2B5EF4-FFF2-40B4-BE49-F238E27FC236}">
                <a16:creationId xmlns:a16="http://schemas.microsoft.com/office/drawing/2014/main" id="{8CCC527C-6545-4AD1-8093-E4A7A9F18170}"/>
              </a:ext>
            </a:extLst>
          </p:cNvPr>
          <p:cNvSpPr txBox="1">
            <a:spLocks/>
          </p:cNvSpPr>
          <p:nvPr/>
        </p:nvSpPr>
        <p:spPr>
          <a:xfrm>
            <a:off x="6233160" y="5065775"/>
            <a:ext cx="2816352" cy="612647"/>
          </a:xfrm>
          <a:prstGeom prst="rect">
            <a:avLst/>
          </a:prstGeom>
          <a:solidFill>
            <a:srgbClr val="85B6A9">
              <a:alpha val="25098"/>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Followed my passion – this is not a chore</a:t>
            </a:r>
          </a:p>
        </p:txBody>
      </p:sp>
      <p:sp>
        <p:nvSpPr>
          <p:cNvPr id="18" name="Text Placeholder 4">
            <a:extLst>
              <a:ext uri="{FF2B5EF4-FFF2-40B4-BE49-F238E27FC236}">
                <a16:creationId xmlns:a16="http://schemas.microsoft.com/office/drawing/2014/main" id="{5997F0EA-6F2D-2BC4-7F31-5AAA926D61A2}"/>
              </a:ext>
            </a:extLst>
          </p:cNvPr>
          <p:cNvSpPr txBox="1">
            <a:spLocks/>
          </p:cNvSpPr>
          <p:nvPr/>
        </p:nvSpPr>
        <p:spPr>
          <a:xfrm>
            <a:off x="9198864" y="5065774"/>
            <a:ext cx="2816352" cy="612648"/>
          </a:xfrm>
          <a:prstGeom prst="rect">
            <a:avLst/>
          </a:prstGeom>
          <a:solidFill>
            <a:srgbClr val="FF3300">
              <a:alpha val="25098"/>
            </a:srgbClr>
          </a:solidFill>
          <a:ln>
            <a:solidFill>
              <a:schemeClr val="bg1">
                <a:lumMod val="7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Constant desire for improvement</a:t>
            </a:r>
          </a:p>
        </p:txBody>
      </p:sp>
    </p:spTree>
    <p:extLst>
      <p:ext uri="{BB962C8B-B14F-4D97-AF65-F5344CB8AC3E}">
        <p14:creationId xmlns:p14="http://schemas.microsoft.com/office/powerpoint/2010/main" val="18622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C1AC-818F-5FAC-A6FC-D25E6584736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CC1D5DD-9489-6B2D-F838-E1A8757FDA9A}"/>
              </a:ext>
            </a:extLst>
          </p:cNvPr>
          <p:cNvSpPr>
            <a:spLocks noGrp="1"/>
          </p:cNvSpPr>
          <p:nvPr>
            <p:ph type="body" sz="quarter" idx="10"/>
          </p:nvPr>
        </p:nvSpPr>
        <p:spPr>
          <a:xfrm>
            <a:off x="698396" y="649260"/>
            <a:ext cx="9811936" cy="520377"/>
          </a:xfrm>
        </p:spPr>
        <p:txBody>
          <a:bodyPr/>
          <a:lstStyle/>
          <a:p>
            <a:r>
              <a:rPr lang="en-GB" dirty="0"/>
              <a:t>What I wished I’d known earlier</a:t>
            </a:r>
            <a:endParaRPr lang="en-US" dirty="0"/>
          </a:p>
        </p:txBody>
      </p:sp>
      <p:sp>
        <p:nvSpPr>
          <p:cNvPr id="5" name="Text Placeholder 4">
            <a:extLst>
              <a:ext uri="{FF2B5EF4-FFF2-40B4-BE49-F238E27FC236}">
                <a16:creationId xmlns:a16="http://schemas.microsoft.com/office/drawing/2014/main" id="{3E265D3D-5A32-1D52-BE5F-EB50EF62B2A3}"/>
              </a:ext>
            </a:extLst>
          </p:cNvPr>
          <p:cNvSpPr>
            <a:spLocks noGrp="1"/>
          </p:cNvSpPr>
          <p:nvPr>
            <p:ph type="body" sz="quarter" idx="12"/>
          </p:nvPr>
        </p:nvSpPr>
        <p:spPr>
          <a:xfrm>
            <a:off x="579524" y="1746522"/>
            <a:ext cx="8162140" cy="3364956"/>
          </a:xfrm>
        </p:spPr>
        <p:txBody>
          <a:bodyPr/>
          <a:lstStyle/>
          <a:p>
            <a:pPr marL="285750" indent="-285750">
              <a:lnSpc>
                <a:spcPct val="150000"/>
              </a:lnSpc>
              <a:buFont typeface="Arial" panose="020B0604020202020204" pitchFamily="34" charset="0"/>
              <a:buChar char="•"/>
            </a:pPr>
            <a:r>
              <a:rPr lang="en-US" sz="2000" dirty="0"/>
              <a:t>Pre-trodden paths are easier to navigate (but someone has to be the first!)</a:t>
            </a:r>
          </a:p>
          <a:p>
            <a:pPr marL="285750" indent="-285750">
              <a:lnSpc>
                <a:spcPct val="150000"/>
              </a:lnSpc>
              <a:buFont typeface="Arial" panose="020B0604020202020204" pitchFamily="34" charset="0"/>
              <a:buChar char="•"/>
            </a:pPr>
            <a:r>
              <a:rPr lang="en-US" sz="2000" dirty="0"/>
              <a:t>There’s a lot of misunderstanding of advanced / consultant practice </a:t>
            </a:r>
          </a:p>
          <a:p>
            <a:pPr marL="285750" indent="-285750">
              <a:lnSpc>
                <a:spcPct val="150000"/>
              </a:lnSpc>
              <a:buFont typeface="Arial" panose="020B0604020202020204" pitchFamily="34" charset="0"/>
              <a:buChar char="•"/>
            </a:pPr>
            <a:r>
              <a:rPr lang="en-US" sz="2000" dirty="0"/>
              <a:t>Not everyone will help you, always try to help others</a:t>
            </a:r>
          </a:p>
          <a:p>
            <a:pPr marL="285750" indent="-285750">
              <a:lnSpc>
                <a:spcPct val="150000"/>
              </a:lnSpc>
              <a:buFont typeface="Arial" panose="020B0604020202020204" pitchFamily="34" charset="0"/>
              <a:buChar char="•"/>
            </a:pPr>
            <a:r>
              <a:rPr lang="en-US" sz="2000" dirty="0"/>
              <a:t>Take opportunities – step outside your comfort zone</a:t>
            </a:r>
          </a:p>
          <a:p>
            <a:pPr marL="285750" indent="-285750">
              <a:lnSpc>
                <a:spcPct val="150000"/>
              </a:lnSpc>
              <a:buFont typeface="Arial" panose="020B0604020202020204" pitchFamily="34" charset="0"/>
              <a:buChar char="•"/>
            </a:pPr>
            <a:r>
              <a:rPr lang="en-US" sz="2000" dirty="0"/>
              <a:t>Enjoy the journey!</a:t>
            </a:r>
          </a:p>
          <a:p>
            <a:pPr marL="285750" indent="-285750">
              <a:buFont typeface="Arial" panose="020B0604020202020204" pitchFamily="34" charset="0"/>
              <a:buChar char="•"/>
            </a:pPr>
            <a:endParaRPr lang="en-US" dirty="0"/>
          </a:p>
        </p:txBody>
      </p:sp>
      <p:pic>
        <p:nvPicPr>
          <p:cNvPr id="5122" name="Picture 2" descr="passions leading to success ...">
            <a:extLst>
              <a:ext uri="{FF2B5EF4-FFF2-40B4-BE49-F238E27FC236}">
                <a16:creationId xmlns:a16="http://schemas.microsoft.com/office/drawing/2014/main" id="{9CA2F739-FD5E-A3EE-8858-4D2F28ED2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533" y="3145535"/>
            <a:ext cx="3531381" cy="234997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B799F2-537D-AE42-294F-B7AF53CF92BE}"/>
              </a:ext>
            </a:extLst>
          </p:cNvPr>
          <p:cNvSpPr txBox="1"/>
          <p:nvPr/>
        </p:nvSpPr>
        <p:spPr>
          <a:xfrm>
            <a:off x="7812991" y="3003785"/>
            <a:ext cx="3712464" cy="2633472"/>
          </a:xfrm>
          <a:prstGeom prst="rect">
            <a:avLst/>
          </a:prstGeom>
          <a:noFill/>
          <a:ln w="38100">
            <a:solidFill>
              <a:srgbClr val="85B6A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5126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8A2BC-E10A-CD0D-F57B-A5EEF65BFC7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843D0E6-03E8-0091-6850-8C32E8A3C433}"/>
              </a:ext>
            </a:extLst>
          </p:cNvPr>
          <p:cNvSpPr>
            <a:spLocks noGrp="1"/>
          </p:cNvSpPr>
          <p:nvPr>
            <p:ph type="body" sz="quarter" idx="10"/>
          </p:nvPr>
        </p:nvSpPr>
        <p:spPr>
          <a:xfrm>
            <a:off x="2906469" y="1389924"/>
            <a:ext cx="6379060" cy="520377"/>
          </a:xfrm>
        </p:spPr>
        <p:txBody>
          <a:bodyPr/>
          <a:lstStyle/>
          <a:p>
            <a:r>
              <a:rPr lang="en-GB" sz="5000" dirty="0"/>
              <a:t>Thank you for listening</a:t>
            </a:r>
            <a:endParaRPr lang="en-US" sz="5000" dirty="0"/>
          </a:p>
        </p:txBody>
      </p:sp>
      <p:pic>
        <p:nvPicPr>
          <p:cNvPr id="6146" name="Picture 2" descr="Happy Ovaries And Uterus Patch Science ...">
            <a:extLst>
              <a:ext uri="{FF2B5EF4-FFF2-40B4-BE49-F238E27FC236}">
                <a16:creationId xmlns:a16="http://schemas.microsoft.com/office/drawing/2014/main" id="{D81DEC6C-DE55-1A47-BEA2-953B42CD7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596" y="2480406"/>
            <a:ext cx="2632806" cy="2632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303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6308-5F80-88C8-775E-C64AB09CF9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6C5C68-CBF8-CF61-A9A8-314EAD8574E9}"/>
              </a:ext>
            </a:extLst>
          </p:cNvPr>
          <p:cNvSpPr>
            <a:spLocks noGrp="1"/>
          </p:cNvSpPr>
          <p:nvPr>
            <p:ph type="body" sz="quarter" idx="10"/>
          </p:nvPr>
        </p:nvSpPr>
        <p:spPr/>
        <p:txBody>
          <a:bodyPr/>
          <a:lstStyle/>
          <a:p>
            <a:r>
              <a:rPr lang="en-US" dirty="0"/>
              <a:t>Beyond the Screen: Investing in Your Future Career</a:t>
            </a:r>
          </a:p>
        </p:txBody>
      </p:sp>
      <p:sp>
        <p:nvSpPr>
          <p:cNvPr id="6" name="Text Placeholder 5">
            <a:extLst>
              <a:ext uri="{FF2B5EF4-FFF2-40B4-BE49-F238E27FC236}">
                <a16:creationId xmlns:a16="http://schemas.microsoft.com/office/drawing/2014/main" id="{91B46C28-BD7B-69FB-E0DE-2D7D06168037}"/>
              </a:ext>
            </a:extLst>
          </p:cNvPr>
          <p:cNvSpPr>
            <a:spLocks noGrp="1"/>
          </p:cNvSpPr>
          <p:nvPr>
            <p:ph type="body" sz="quarter" idx="11"/>
          </p:nvPr>
        </p:nvSpPr>
        <p:spPr>
          <a:xfrm>
            <a:off x="771548" y="2357384"/>
            <a:ext cx="9811936" cy="324541"/>
          </a:xfrm>
        </p:spPr>
        <p:txBody>
          <a:bodyPr/>
          <a:lstStyle/>
          <a:p>
            <a:r>
              <a:rPr lang="en-US" sz="2400" dirty="0"/>
              <a:t>Nicki Davidson</a:t>
            </a:r>
          </a:p>
        </p:txBody>
      </p:sp>
    </p:spTree>
    <p:extLst>
      <p:ext uri="{BB962C8B-B14F-4D97-AF65-F5344CB8AC3E}">
        <p14:creationId xmlns:p14="http://schemas.microsoft.com/office/powerpoint/2010/main" val="3661392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My Journey…</a:t>
            </a:r>
          </a:p>
        </p:txBody>
      </p:sp>
      <p:sp>
        <p:nvSpPr>
          <p:cNvPr id="3" name="Content Placeholder 2"/>
          <p:cNvSpPr>
            <a:spLocks noGrp="1"/>
          </p:cNvSpPr>
          <p:nvPr>
            <p:ph idx="11"/>
          </p:nvPr>
        </p:nvSpPr>
        <p:spPr>
          <a:xfrm>
            <a:off x="510230" y="1745642"/>
            <a:ext cx="4460355" cy="3541397"/>
          </a:xfrm>
        </p:spPr>
        <p:txBody>
          <a:bodyPr/>
          <a:lstStyle/>
          <a:p>
            <a:r>
              <a:rPr lang="en-GB" dirty="0"/>
              <a:t>Initially, trained as a pharmacy technician working at Selly Oak Hospital, Birmingham. </a:t>
            </a:r>
          </a:p>
          <a:p>
            <a:r>
              <a:rPr lang="en-GB" dirty="0"/>
              <a:t>Commenced Radiography training University of Central England, Birmingham in 2000.</a:t>
            </a:r>
          </a:p>
          <a:p>
            <a:r>
              <a:rPr lang="en-GB" dirty="0"/>
              <a:t>Qualified as a Diagnostic Radiographer in 2003, first post at Worcestershire Acute NHS Trust</a:t>
            </a:r>
          </a:p>
          <a:p>
            <a:r>
              <a:rPr lang="en-GB" dirty="0"/>
              <a:t>PG Cert in Medical Ultrasound in 2006</a:t>
            </a:r>
          </a:p>
          <a:p>
            <a:r>
              <a:rPr lang="en-GB" dirty="0"/>
              <a:t>PG Diploma in 2007</a:t>
            </a:r>
          </a:p>
          <a:p>
            <a:r>
              <a:rPr lang="en-GB" dirty="0"/>
              <a:t>Sonographer post in Worcestershire Acute NHS </a:t>
            </a:r>
          </a:p>
          <a:p>
            <a:r>
              <a:rPr lang="en-GB" dirty="0"/>
              <a:t>Part Time / Job Share Lead Sonographer role in Oct 2012</a:t>
            </a:r>
          </a:p>
          <a:p>
            <a:endParaRPr lang="en-GB" dirty="0"/>
          </a:p>
        </p:txBody>
      </p:sp>
      <p:pic>
        <p:nvPicPr>
          <p:cNvPr id="8" name="Picture 7">
            <a:extLst>
              <a:ext uri="{FF2B5EF4-FFF2-40B4-BE49-F238E27FC236}">
                <a16:creationId xmlns:a16="http://schemas.microsoft.com/office/drawing/2014/main" id="{9A7D42F6-1E52-D6B6-ADA9-B8C74268AA5E}"/>
              </a:ext>
            </a:extLst>
          </p:cNvPr>
          <p:cNvPicPr>
            <a:picLocks noChangeAspect="1"/>
          </p:cNvPicPr>
          <p:nvPr/>
        </p:nvPicPr>
        <p:blipFill>
          <a:blip r:embed="rId3"/>
          <a:stretch>
            <a:fillRect/>
          </a:stretch>
        </p:blipFill>
        <p:spPr>
          <a:xfrm>
            <a:off x="9009771" y="1570960"/>
            <a:ext cx="2706859" cy="1780186"/>
          </a:xfrm>
          <a:prstGeom prst="rect">
            <a:avLst/>
          </a:prstGeom>
        </p:spPr>
      </p:pic>
      <p:pic>
        <p:nvPicPr>
          <p:cNvPr id="9" name="Picture 8">
            <a:extLst>
              <a:ext uri="{FF2B5EF4-FFF2-40B4-BE49-F238E27FC236}">
                <a16:creationId xmlns:a16="http://schemas.microsoft.com/office/drawing/2014/main" id="{6A20FB92-889C-A0AE-913E-35B03B492693}"/>
              </a:ext>
            </a:extLst>
          </p:cNvPr>
          <p:cNvPicPr>
            <a:picLocks noChangeAspect="1"/>
          </p:cNvPicPr>
          <p:nvPr/>
        </p:nvPicPr>
        <p:blipFill>
          <a:blip r:embed="rId4"/>
          <a:stretch>
            <a:fillRect/>
          </a:stretch>
        </p:blipFill>
        <p:spPr>
          <a:xfrm>
            <a:off x="5054840" y="1745643"/>
            <a:ext cx="1767993" cy="1383912"/>
          </a:xfrm>
          <a:prstGeom prst="rect">
            <a:avLst/>
          </a:prstGeom>
        </p:spPr>
      </p:pic>
      <p:pic>
        <p:nvPicPr>
          <p:cNvPr id="10" name="Picture 9">
            <a:extLst>
              <a:ext uri="{FF2B5EF4-FFF2-40B4-BE49-F238E27FC236}">
                <a16:creationId xmlns:a16="http://schemas.microsoft.com/office/drawing/2014/main" id="{B553EA67-B70A-EB71-0664-A9AC3BA64DD2}"/>
              </a:ext>
            </a:extLst>
          </p:cNvPr>
          <p:cNvPicPr>
            <a:picLocks noChangeAspect="1"/>
          </p:cNvPicPr>
          <p:nvPr/>
        </p:nvPicPr>
        <p:blipFill>
          <a:blip r:embed="rId5"/>
          <a:stretch>
            <a:fillRect/>
          </a:stretch>
        </p:blipFill>
        <p:spPr>
          <a:xfrm>
            <a:off x="7034009" y="1366873"/>
            <a:ext cx="1664352" cy="1780186"/>
          </a:xfrm>
          <a:prstGeom prst="rect">
            <a:avLst/>
          </a:prstGeom>
        </p:spPr>
      </p:pic>
      <p:pic>
        <p:nvPicPr>
          <p:cNvPr id="11" name="Picture 10">
            <a:extLst>
              <a:ext uri="{FF2B5EF4-FFF2-40B4-BE49-F238E27FC236}">
                <a16:creationId xmlns:a16="http://schemas.microsoft.com/office/drawing/2014/main" id="{19194242-59C0-AC5E-8B55-93A816BCFE41}"/>
              </a:ext>
            </a:extLst>
          </p:cNvPr>
          <p:cNvPicPr>
            <a:picLocks noChangeAspect="1"/>
          </p:cNvPicPr>
          <p:nvPr/>
        </p:nvPicPr>
        <p:blipFill>
          <a:blip r:embed="rId6"/>
          <a:stretch>
            <a:fillRect/>
          </a:stretch>
        </p:blipFill>
        <p:spPr>
          <a:xfrm>
            <a:off x="5586083" y="3302473"/>
            <a:ext cx="2895851" cy="2188654"/>
          </a:xfrm>
          <a:prstGeom prst="rect">
            <a:avLst/>
          </a:prstGeom>
        </p:spPr>
      </p:pic>
      <p:pic>
        <p:nvPicPr>
          <p:cNvPr id="12" name="Picture 11">
            <a:extLst>
              <a:ext uri="{FF2B5EF4-FFF2-40B4-BE49-F238E27FC236}">
                <a16:creationId xmlns:a16="http://schemas.microsoft.com/office/drawing/2014/main" id="{D6B311B9-5CDD-AC46-162E-304356F459DA}"/>
              </a:ext>
            </a:extLst>
          </p:cNvPr>
          <p:cNvPicPr>
            <a:picLocks noChangeAspect="1"/>
          </p:cNvPicPr>
          <p:nvPr/>
        </p:nvPicPr>
        <p:blipFill>
          <a:blip r:embed="rId7"/>
          <a:stretch>
            <a:fillRect/>
          </a:stretch>
        </p:blipFill>
        <p:spPr>
          <a:xfrm>
            <a:off x="8974911" y="3506854"/>
            <a:ext cx="2706859" cy="1780186"/>
          </a:xfrm>
          <a:prstGeom prst="rect">
            <a:avLst/>
          </a:prstGeom>
        </p:spPr>
      </p:pic>
    </p:spTree>
    <p:extLst>
      <p:ext uri="{BB962C8B-B14F-4D97-AF65-F5344CB8AC3E}">
        <p14:creationId xmlns:p14="http://schemas.microsoft.com/office/powerpoint/2010/main" val="1146117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79D3-82E4-DADD-3883-644A6F69857A}"/>
              </a:ext>
            </a:extLst>
          </p:cNvPr>
          <p:cNvSpPr>
            <a:spLocks noGrp="1"/>
          </p:cNvSpPr>
          <p:nvPr>
            <p:ph type="ctrTitle"/>
          </p:nvPr>
        </p:nvSpPr>
        <p:spPr/>
        <p:txBody>
          <a:bodyPr/>
          <a:lstStyle/>
          <a:p>
            <a:r>
              <a:rPr lang="en-GB" dirty="0"/>
              <a:t>My Role</a:t>
            </a:r>
          </a:p>
        </p:txBody>
      </p:sp>
      <p:sp>
        <p:nvSpPr>
          <p:cNvPr id="3" name="Content Placeholder 2">
            <a:extLst>
              <a:ext uri="{FF2B5EF4-FFF2-40B4-BE49-F238E27FC236}">
                <a16:creationId xmlns:a16="http://schemas.microsoft.com/office/drawing/2014/main" id="{C0446F50-2711-8B8E-C847-B93DC2F58DCF}"/>
              </a:ext>
            </a:extLst>
          </p:cNvPr>
          <p:cNvSpPr>
            <a:spLocks noGrp="1"/>
          </p:cNvSpPr>
          <p:nvPr>
            <p:ph idx="11"/>
          </p:nvPr>
        </p:nvSpPr>
        <p:spPr>
          <a:xfrm>
            <a:off x="1062128" y="1443049"/>
            <a:ext cx="6147564" cy="4668444"/>
          </a:xfrm>
        </p:spPr>
        <p:txBody>
          <a:bodyPr/>
          <a:lstStyle/>
          <a:p>
            <a:r>
              <a:rPr lang="en-GB" dirty="0"/>
              <a:t>Countywide service with 2.6 WTE Leads</a:t>
            </a:r>
          </a:p>
          <a:p>
            <a:r>
              <a:rPr lang="en-GB" dirty="0"/>
              <a:t>23.6 WTE staff (32 Sonographers &amp; Students)</a:t>
            </a:r>
          </a:p>
          <a:p>
            <a:r>
              <a:rPr lang="en-GB" dirty="0"/>
              <a:t>19 US rooms</a:t>
            </a:r>
          </a:p>
          <a:p>
            <a:r>
              <a:rPr lang="en-GB" dirty="0"/>
              <a:t>6 sites</a:t>
            </a:r>
          </a:p>
          <a:p>
            <a:r>
              <a:rPr lang="en-GB" dirty="0"/>
              <a:t>Obstetric and NOUS service </a:t>
            </a:r>
          </a:p>
          <a:p>
            <a:r>
              <a:rPr lang="en-GB" dirty="0"/>
              <a:t>Responsible for:-</a:t>
            </a:r>
          </a:p>
          <a:p>
            <a:r>
              <a:rPr lang="en-GB" dirty="0"/>
              <a:t>Clinical leadership of the US service</a:t>
            </a:r>
          </a:p>
          <a:p>
            <a:r>
              <a:rPr lang="en-GB" dirty="0"/>
              <a:t>Waiting list management /pathways </a:t>
            </a:r>
          </a:p>
          <a:p>
            <a:r>
              <a:rPr lang="en-GB" dirty="0"/>
              <a:t>Service development &amp; maintenance</a:t>
            </a:r>
          </a:p>
          <a:p>
            <a:r>
              <a:rPr lang="en-GB" dirty="0"/>
              <a:t>Staff recruitment &amp; development</a:t>
            </a:r>
          </a:p>
          <a:p>
            <a:r>
              <a:rPr lang="en-GB" dirty="0"/>
              <a:t>Governance </a:t>
            </a:r>
          </a:p>
          <a:p>
            <a:r>
              <a:rPr lang="en-GB" dirty="0"/>
              <a:t>HR Duties &amp; Investigations </a:t>
            </a:r>
          </a:p>
          <a:p>
            <a:r>
              <a:rPr lang="en-GB" dirty="0"/>
              <a:t>Pay / e-roster </a:t>
            </a:r>
          </a:p>
          <a:p>
            <a:r>
              <a:rPr lang="en-GB" dirty="0"/>
              <a:t>Network development and MDT working </a:t>
            </a:r>
          </a:p>
          <a:p>
            <a:r>
              <a:rPr lang="en-GB" dirty="0"/>
              <a:t>any other ad-hoc duties……….</a:t>
            </a:r>
          </a:p>
        </p:txBody>
      </p:sp>
      <p:pic>
        <p:nvPicPr>
          <p:cNvPr id="5" name="Picture 4">
            <a:extLst>
              <a:ext uri="{FF2B5EF4-FFF2-40B4-BE49-F238E27FC236}">
                <a16:creationId xmlns:a16="http://schemas.microsoft.com/office/drawing/2014/main" id="{8F41506B-820C-0273-9F4F-201E2627AB17}"/>
              </a:ext>
            </a:extLst>
          </p:cNvPr>
          <p:cNvPicPr>
            <a:picLocks noChangeAspect="1"/>
          </p:cNvPicPr>
          <p:nvPr/>
        </p:nvPicPr>
        <p:blipFill>
          <a:blip r:embed="rId3"/>
          <a:stretch>
            <a:fillRect/>
          </a:stretch>
        </p:blipFill>
        <p:spPr>
          <a:xfrm>
            <a:off x="7856947" y="1443049"/>
            <a:ext cx="2944623" cy="1841152"/>
          </a:xfrm>
          <a:prstGeom prst="rect">
            <a:avLst/>
          </a:prstGeom>
        </p:spPr>
      </p:pic>
      <p:pic>
        <p:nvPicPr>
          <p:cNvPr id="7" name="Picture 6">
            <a:extLst>
              <a:ext uri="{FF2B5EF4-FFF2-40B4-BE49-F238E27FC236}">
                <a16:creationId xmlns:a16="http://schemas.microsoft.com/office/drawing/2014/main" id="{7EEB9E48-FD61-7FC8-31B9-859832EED51C}"/>
              </a:ext>
            </a:extLst>
          </p:cNvPr>
          <p:cNvPicPr>
            <a:picLocks noChangeAspect="1"/>
          </p:cNvPicPr>
          <p:nvPr/>
        </p:nvPicPr>
        <p:blipFill>
          <a:blip r:embed="rId4"/>
          <a:stretch>
            <a:fillRect/>
          </a:stretch>
        </p:blipFill>
        <p:spPr>
          <a:xfrm>
            <a:off x="7856946" y="3573799"/>
            <a:ext cx="2944623" cy="1841152"/>
          </a:xfrm>
          <a:prstGeom prst="rect">
            <a:avLst/>
          </a:prstGeom>
        </p:spPr>
      </p:pic>
    </p:spTree>
    <p:extLst>
      <p:ext uri="{BB962C8B-B14F-4D97-AF65-F5344CB8AC3E}">
        <p14:creationId xmlns:p14="http://schemas.microsoft.com/office/powerpoint/2010/main" val="140820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r>
              <a:rPr lang="en-GB" dirty="0"/>
              <a:t>My career pathway</a:t>
            </a:r>
          </a:p>
        </p:txBody>
      </p:sp>
      <p:sp>
        <p:nvSpPr>
          <p:cNvPr id="3" name="Content Placeholder 2"/>
          <p:cNvSpPr>
            <a:spLocks noGrp="1"/>
          </p:cNvSpPr>
          <p:nvPr>
            <p:ph idx="11"/>
          </p:nvPr>
        </p:nvSpPr>
        <p:spPr>
          <a:xfrm>
            <a:off x="510231" y="1570893"/>
            <a:ext cx="6042970" cy="3821722"/>
          </a:xfrm>
        </p:spPr>
        <p:txBody>
          <a:bodyPr/>
          <a:lstStyle/>
          <a:p>
            <a:r>
              <a:rPr lang="en-GB" dirty="0"/>
              <a:t>Sonographer since 2006. </a:t>
            </a:r>
            <a:r>
              <a:rPr lang="en-GB" dirty="0" err="1"/>
              <a:t>Obs</a:t>
            </a:r>
            <a:r>
              <a:rPr lang="en-GB" dirty="0"/>
              <a:t> / Gynae / General Abdo / DVT. </a:t>
            </a:r>
          </a:p>
          <a:p>
            <a:r>
              <a:rPr lang="en-GB" dirty="0"/>
              <a:t>Lead Sonographer since 2012.</a:t>
            </a:r>
          </a:p>
          <a:p>
            <a:r>
              <a:rPr lang="en-GB" dirty="0"/>
              <a:t>In 2014 – I was given the opportunity to train to do H&amp;N US.</a:t>
            </a:r>
          </a:p>
          <a:p>
            <a:r>
              <a:rPr lang="en-GB" dirty="0"/>
              <a:t>In 2015 we wanted to develop this to include FNAs – was told no!</a:t>
            </a:r>
          </a:p>
          <a:p>
            <a:r>
              <a:rPr lang="en-GB" dirty="0"/>
              <a:t>In 2015 I did an MSc with a management project “Developing a Sonographer FNA Service”</a:t>
            </a:r>
          </a:p>
          <a:p>
            <a:r>
              <a:rPr lang="en-GB" dirty="0"/>
              <a:t>In 2016, got agreement from Radiologists and commenced training</a:t>
            </a:r>
          </a:p>
          <a:p>
            <a:r>
              <a:rPr lang="en-GB" dirty="0"/>
              <a:t>In 2017 started a trial of a Sonographer led – One Stop Neck Lump Clinic. This has been running ever since.</a:t>
            </a:r>
          </a:p>
          <a:p>
            <a:r>
              <a:rPr lang="en-GB" dirty="0"/>
              <a:t>In 2018, I needed a new challenge!</a:t>
            </a:r>
          </a:p>
        </p:txBody>
      </p:sp>
      <p:pic>
        <p:nvPicPr>
          <p:cNvPr id="5" name="Picture 4">
            <a:extLst>
              <a:ext uri="{FF2B5EF4-FFF2-40B4-BE49-F238E27FC236}">
                <a16:creationId xmlns:a16="http://schemas.microsoft.com/office/drawing/2014/main" id="{22E9791D-CAA3-EB92-9645-6F5357C5072D}"/>
              </a:ext>
            </a:extLst>
          </p:cNvPr>
          <p:cNvPicPr>
            <a:picLocks noChangeAspect="1"/>
          </p:cNvPicPr>
          <p:nvPr/>
        </p:nvPicPr>
        <p:blipFill>
          <a:blip r:embed="rId3"/>
          <a:stretch>
            <a:fillRect/>
          </a:stretch>
        </p:blipFill>
        <p:spPr>
          <a:xfrm>
            <a:off x="8177141" y="470986"/>
            <a:ext cx="2870556" cy="1809860"/>
          </a:xfrm>
          <a:prstGeom prst="rect">
            <a:avLst/>
          </a:prstGeom>
        </p:spPr>
      </p:pic>
      <p:pic>
        <p:nvPicPr>
          <p:cNvPr id="8" name="Picture 7">
            <a:extLst>
              <a:ext uri="{FF2B5EF4-FFF2-40B4-BE49-F238E27FC236}">
                <a16:creationId xmlns:a16="http://schemas.microsoft.com/office/drawing/2014/main" id="{B9707AB5-678B-C984-828A-6C16E3E789F5}"/>
              </a:ext>
            </a:extLst>
          </p:cNvPr>
          <p:cNvPicPr>
            <a:picLocks noChangeAspect="1"/>
          </p:cNvPicPr>
          <p:nvPr/>
        </p:nvPicPr>
        <p:blipFill>
          <a:blip r:embed="rId4"/>
          <a:stretch>
            <a:fillRect/>
          </a:stretch>
        </p:blipFill>
        <p:spPr>
          <a:xfrm>
            <a:off x="8177141" y="2429944"/>
            <a:ext cx="2956514" cy="3821722"/>
          </a:xfrm>
          <a:prstGeom prst="rect">
            <a:avLst/>
          </a:prstGeom>
        </p:spPr>
      </p:pic>
    </p:spTree>
    <p:extLst>
      <p:ext uri="{BB962C8B-B14F-4D97-AF65-F5344CB8AC3E}">
        <p14:creationId xmlns:p14="http://schemas.microsoft.com/office/powerpoint/2010/main" val="2406805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DEAF6-B56B-5052-68D6-51A4839A55E3}"/>
              </a:ext>
            </a:extLst>
          </p:cNvPr>
          <p:cNvSpPr>
            <a:spLocks noGrp="1"/>
          </p:cNvSpPr>
          <p:nvPr>
            <p:ph idx="11"/>
          </p:nvPr>
        </p:nvSpPr>
        <p:spPr>
          <a:xfrm>
            <a:off x="510230" y="1500555"/>
            <a:ext cx="4212306" cy="4179091"/>
          </a:xfrm>
        </p:spPr>
        <p:txBody>
          <a:bodyPr/>
          <a:lstStyle/>
          <a:p>
            <a:pPr marL="0" indent="0">
              <a:buNone/>
            </a:pPr>
            <a:endParaRPr lang="en-GB" dirty="0"/>
          </a:p>
          <a:p>
            <a:r>
              <a:rPr lang="en-GB" dirty="0"/>
              <a:t>No opportunity for </a:t>
            </a:r>
            <a:r>
              <a:rPr lang="en-GB" dirty="0" err="1"/>
              <a:t>AdvP</a:t>
            </a:r>
            <a:r>
              <a:rPr lang="en-GB" dirty="0"/>
              <a:t> role development</a:t>
            </a:r>
          </a:p>
          <a:p>
            <a:r>
              <a:rPr lang="en-GB" dirty="0"/>
              <a:t>Part-time Senior lecturer role at BCU</a:t>
            </a:r>
          </a:p>
          <a:p>
            <a:r>
              <a:rPr lang="en-GB" dirty="0"/>
              <a:t>Course Lead for PG Abdominal US and PG Certificate Preceptorship (Medical Ultrasound)</a:t>
            </a:r>
          </a:p>
          <a:p>
            <a:r>
              <a:rPr lang="en-GB" dirty="0"/>
              <a:t>Attendance for first time at UKIO</a:t>
            </a:r>
          </a:p>
          <a:p>
            <a:r>
              <a:rPr lang="en-GB" dirty="0"/>
              <a:t>First Conference Poster </a:t>
            </a:r>
          </a:p>
          <a:p>
            <a:r>
              <a:rPr lang="en-GB" dirty="0"/>
              <a:t>First Proffered Paper </a:t>
            </a:r>
          </a:p>
          <a:p>
            <a:r>
              <a:rPr lang="en-GB" dirty="0"/>
              <a:t>Keynote Lecture –that changed everything!</a:t>
            </a:r>
          </a:p>
          <a:p>
            <a:endParaRPr lang="en-GB" dirty="0"/>
          </a:p>
          <a:p>
            <a:endParaRPr lang="en-GB" dirty="0"/>
          </a:p>
          <a:p>
            <a:endParaRPr lang="en-GB" dirty="0"/>
          </a:p>
        </p:txBody>
      </p:sp>
      <p:pic>
        <p:nvPicPr>
          <p:cNvPr id="7" name="Picture 6">
            <a:extLst>
              <a:ext uri="{FF2B5EF4-FFF2-40B4-BE49-F238E27FC236}">
                <a16:creationId xmlns:a16="http://schemas.microsoft.com/office/drawing/2014/main" id="{9CE6B970-3619-7E26-20F2-66345D82846C}"/>
              </a:ext>
            </a:extLst>
          </p:cNvPr>
          <p:cNvPicPr>
            <a:picLocks noChangeAspect="1"/>
          </p:cNvPicPr>
          <p:nvPr/>
        </p:nvPicPr>
        <p:blipFill>
          <a:blip r:embed="rId3"/>
          <a:stretch>
            <a:fillRect/>
          </a:stretch>
        </p:blipFill>
        <p:spPr>
          <a:xfrm>
            <a:off x="7469463" y="1500555"/>
            <a:ext cx="4363504" cy="1097375"/>
          </a:xfrm>
          <a:prstGeom prst="rect">
            <a:avLst/>
          </a:prstGeom>
        </p:spPr>
      </p:pic>
      <p:pic>
        <p:nvPicPr>
          <p:cNvPr id="8" name="Picture 7">
            <a:extLst>
              <a:ext uri="{FF2B5EF4-FFF2-40B4-BE49-F238E27FC236}">
                <a16:creationId xmlns:a16="http://schemas.microsoft.com/office/drawing/2014/main" id="{9A306D68-65AE-9948-089E-1356B12A147E}"/>
              </a:ext>
            </a:extLst>
          </p:cNvPr>
          <p:cNvPicPr>
            <a:picLocks noChangeAspect="1"/>
          </p:cNvPicPr>
          <p:nvPr/>
        </p:nvPicPr>
        <p:blipFill>
          <a:blip r:embed="rId4"/>
          <a:stretch>
            <a:fillRect/>
          </a:stretch>
        </p:blipFill>
        <p:spPr>
          <a:xfrm>
            <a:off x="5120555" y="4305659"/>
            <a:ext cx="1950889" cy="2021143"/>
          </a:xfrm>
          <a:prstGeom prst="rect">
            <a:avLst/>
          </a:prstGeom>
        </p:spPr>
      </p:pic>
      <p:pic>
        <p:nvPicPr>
          <p:cNvPr id="9" name="Picture 8">
            <a:extLst>
              <a:ext uri="{FF2B5EF4-FFF2-40B4-BE49-F238E27FC236}">
                <a16:creationId xmlns:a16="http://schemas.microsoft.com/office/drawing/2014/main" id="{7CFD8D51-5640-7CDD-29F5-0D93A9013B99}"/>
              </a:ext>
            </a:extLst>
          </p:cNvPr>
          <p:cNvPicPr>
            <a:picLocks noChangeAspect="1"/>
          </p:cNvPicPr>
          <p:nvPr/>
        </p:nvPicPr>
        <p:blipFill>
          <a:blip r:embed="rId5"/>
          <a:stretch>
            <a:fillRect/>
          </a:stretch>
        </p:blipFill>
        <p:spPr>
          <a:xfrm>
            <a:off x="5120555" y="1500555"/>
            <a:ext cx="1950889" cy="2603218"/>
          </a:xfrm>
          <a:prstGeom prst="rect">
            <a:avLst/>
          </a:prstGeom>
        </p:spPr>
      </p:pic>
      <p:pic>
        <p:nvPicPr>
          <p:cNvPr id="10" name="Picture 9">
            <a:extLst>
              <a:ext uri="{FF2B5EF4-FFF2-40B4-BE49-F238E27FC236}">
                <a16:creationId xmlns:a16="http://schemas.microsoft.com/office/drawing/2014/main" id="{C6611A8B-FB7C-C519-7376-87AFDB658F10}"/>
              </a:ext>
            </a:extLst>
          </p:cNvPr>
          <p:cNvPicPr>
            <a:picLocks noChangeAspect="1"/>
          </p:cNvPicPr>
          <p:nvPr/>
        </p:nvPicPr>
        <p:blipFill>
          <a:blip r:embed="rId6"/>
          <a:stretch>
            <a:fillRect/>
          </a:stretch>
        </p:blipFill>
        <p:spPr>
          <a:xfrm>
            <a:off x="7469462" y="2839580"/>
            <a:ext cx="4363504" cy="3269120"/>
          </a:xfrm>
          <a:prstGeom prst="rect">
            <a:avLst/>
          </a:prstGeom>
        </p:spPr>
      </p:pic>
      <p:pic>
        <p:nvPicPr>
          <p:cNvPr id="11" name="Picture 10">
            <a:extLst>
              <a:ext uri="{FF2B5EF4-FFF2-40B4-BE49-F238E27FC236}">
                <a16:creationId xmlns:a16="http://schemas.microsoft.com/office/drawing/2014/main" id="{DC8E1A37-78DD-B1DC-584C-542BCF1DBE32}"/>
              </a:ext>
            </a:extLst>
          </p:cNvPr>
          <p:cNvPicPr>
            <a:picLocks noChangeAspect="1"/>
          </p:cNvPicPr>
          <p:nvPr/>
        </p:nvPicPr>
        <p:blipFill>
          <a:blip r:embed="rId7"/>
          <a:stretch>
            <a:fillRect/>
          </a:stretch>
        </p:blipFill>
        <p:spPr>
          <a:xfrm>
            <a:off x="1664327" y="4408335"/>
            <a:ext cx="3058210" cy="1700365"/>
          </a:xfrm>
          <a:prstGeom prst="rect">
            <a:avLst/>
          </a:prstGeom>
        </p:spPr>
      </p:pic>
    </p:spTree>
    <p:extLst>
      <p:ext uri="{BB962C8B-B14F-4D97-AF65-F5344CB8AC3E}">
        <p14:creationId xmlns:p14="http://schemas.microsoft.com/office/powerpoint/2010/main" val="1190112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05348A-D566-7453-2EE9-6944D7CF58C7}"/>
              </a:ext>
            </a:extLst>
          </p:cNvPr>
          <p:cNvSpPr>
            <a:spLocks noGrp="1"/>
          </p:cNvSpPr>
          <p:nvPr>
            <p:ph idx="11"/>
          </p:nvPr>
        </p:nvSpPr>
        <p:spPr>
          <a:xfrm>
            <a:off x="510230" y="1570892"/>
            <a:ext cx="5679555" cy="3763107"/>
          </a:xfrm>
        </p:spPr>
        <p:txBody>
          <a:bodyPr/>
          <a:lstStyle/>
          <a:p>
            <a:r>
              <a:rPr lang="en-GB" dirty="0"/>
              <a:t>Key note lecture by Suzanne Rastrick – Chief AHP</a:t>
            </a:r>
          </a:p>
          <a:p>
            <a:r>
              <a:rPr lang="en-GB" dirty="0"/>
              <a:t>Leadership in Radiography </a:t>
            </a:r>
          </a:p>
          <a:p>
            <a:r>
              <a:rPr lang="en-GB" dirty="0"/>
              <a:t>Took statements from well-known Radiography Leaders such as Prof Bev Snaith, Dr Nick </a:t>
            </a:r>
            <a:r>
              <a:rPr lang="en-GB" dirty="0" err="1"/>
              <a:t>Woznitza</a:t>
            </a:r>
            <a:r>
              <a:rPr lang="en-GB" dirty="0"/>
              <a:t>, Tracey Ellis, Catherine Kirkpatrick and Penny Owens </a:t>
            </a:r>
          </a:p>
          <a:p>
            <a:endParaRPr lang="en-GB" dirty="0"/>
          </a:p>
          <a:p>
            <a:r>
              <a:rPr lang="en-GB" dirty="0"/>
              <a:t>“decide what you want to be known for and what you want to be best at. The role may not exist but if you gain the skills and knowledge when the gap arises you will be the person to fill it”</a:t>
            </a:r>
          </a:p>
          <a:p>
            <a:endParaRPr lang="en-GB" dirty="0"/>
          </a:p>
          <a:p>
            <a:r>
              <a:rPr lang="en-GB" dirty="0"/>
              <a:t>Time and effort will generate opportunity </a:t>
            </a:r>
          </a:p>
          <a:p>
            <a:endParaRPr lang="en-GB" dirty="0"/>
          </a:p>
          <a:p>
            <a:endParaRPr lang="en-GB" dirty="0"/>
          </a:p>
        </p:txBody>
      </p:sp>
      <p:pic>
        <p:nvPicPr>
          <p:cNvPr id="5" name="Picture 4">
            <a:extLst>
              <a:ext uri="{FF2B5EF4-FFF2-40B4-BE49-F238E27FC236}">
                <a16:creationId xmlns:a16="http://schemas.microsoft.com/office/drawing/2014/main" id="{714574A1-2A3C-B419-BA7F-E7407B2C4C2F}"/>
              </a:ext>
            </a:extLst>
          </p:cNvPr>
          <p:cNvPicPr>
            <a:picLocks noChangeAspect="1"/>
          </p:cNvPicPr>
          <p:nvPr/>
        </p:nvPicPr>
        <p:blipFill>
          <a:blip r:embed="rId2"/>
          <a:stretch>
            <a:fillRect/>
          </a:stretch>
        </p:blipFill>
        <p:spPr>
          <a:xfrm>
            <a:off x="7020538" y="509532"/>
            <a:ext cx="3319215" cy="5480960"/>
          </a:xfrm>
          <a:prstGeom prst="rect">
            <a:avLst/>
          </a:prstGeom>
        </p:spPr>
      </p:pic>
    </p:spTree>
    <p:extLst>
      <p:ext uri="{BB962C8B-B14F-4D97-AF65-F5344CB8AC3E}">
        <p14:creationId xmlns:p14="http://schemas.microsoft.com/office/powerpoint/2010/main" val="63217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r>
              <a:rPr lang="en-GB" dirty="0"/>
              <a:t>What next …..</a:t>
            </a:r>
          </a:p>
        </p:txBody>
      </p:sp>
      <p:sp>
        <p:nvSpPr>
          <p:cNvPr id="3" name="Content Placeholder 2"/>
          <p:cNvSpPr>
            <a:spLocks noGrp="1"/>
          </p:cNvSpPr>
          <p:nvPr>
            <p:ph idx="11"/>
          </p:nvPr>
        </p:nvSpPr>
        <p:spPr>
          <a:xfrm>
            <a:off x="510230" y="1559169"/>
            <a:ext cx="6136755" cy="3739662"/>
          </a:xfrm>
        </p:spPr>
        <p:txBody>
          <a:bodyPr/>
          <a:lstStyle/>
          <a:p>
            <a:r>
              <a:rPr lang="en-GB" dirty="0"/>
              <a:t>Developed module and got approval for PG Cert in Preceptorship (Medical US)</a:t>
            </a:r>
          </a:p>
          <a:p>
            <a:r>
              <a:rPr lang="en-GB" dirty="0"/>
              <a:t>Completed a book review about an abdominal US book and was then asked to become editor of the next edition!</a:t>
            </a:r>
          </a:p>
          <a:p>
            <a:r>
              <a:rPr lang="en-GB" dirty="0"/>
              <a:t>Left BCU after 1 year</a:t>
            </a:r>
          </a:p>
          <a:p>
            <a:r>
              <a:rPr lang="en-GB" dirty="0"/>
              <a:t>Took a temporary sonographer role part-time at Queen Elizabeth Hospital Birmingham, wanting to develop H&amp;N US role alongside specialist consultants </a:t>
            </a:r>
          </a:p>
          <a:p>
            <a:r>
              <a:rPr lang="en-GB" dirty="0"/>
              <a:t>Visiting lecturer role at BCU </a:t>
            </a:r>
          </a:p>
          <a:p>
            <a:r>
              <a:rPr lang="en-GB" dirty="0"/>
              <a:t>2020 – COVID. My role as a manager to support my team became the most important thing and other goals were put on hold.</a:t>
            </a:r>
          </a:p>
          <a:p>
            <a:pPr marL="0" indent="0">
              <a:buNone/>
            </a:pPr>
            <a:r>
              <a:rPr lang="en-GB" dirty="0"/>
              <a:t> </a:t>
            </a:r>
          </a:p>
          <a:p>
            <a:endParaRPr lang="en-GB" dirty="0"/>
          </a:p>
          <a:p>
            <a:endParaRPr lang="en-GB" dirty="0"/>
          </a:p>
          <a:p>
            <a:endParaRPr lang="en-GB" dirty="0"/>
          </a:p>
          <a:p>
            <a:endParaRPr lang="en-GB" dirty="0"/>
          </a:p>
        </p:txBody>
      </p:sp>
      <p:pic>
        <p:nvPicPr>
          <p:cNvPr id="7" name="Picture 6">
            <a:extLst>
              <a:ext uri="{FF2B5EF4-FFF2-40B4-BE49-F238E27FC236}">
                <a16:creationId xmlns:a16="http://schemas.microsoft.com/office/drawing/2014/main" id="{F60C1CC4-DE4F-2E69-9AD9-1C695A42EE15}"/>
              </a:ext>
            </a:extLst>
          </p:cNvPr>
          <p:cNvPicPr>
            <a:picLocks noChangeAspect="1"/>
          </p:cNvPicPr>
          <p:nvPr/>
        </p:nvPicPr>
        <p:blipFill>
          <a:blip r:embed="rId2"/>
          <a:stretch>
            <a:fillRect/>
          </a:stretch>
        </p:blipFill>
        <p:spPr>
          <a:xfrm>
            <a:off x="7737229" y="1383120"/>
            <a:ext cx="2829821" cy="1824273"/>
          </a:xfrm>
          <a:prstGeom prst="rect">
            <a:avLst/>
          </a:prstGeom>
        </p:spPr>
      </p:pic>
      <p:pic>
        <p:nvPicPr>
          <p:cNvPr id="11" name="Picture 10">
            <a:extLst>
              <a:ext uri="{FF2B5EF4-FFF2-40B4-BE49-F238E27FC236}">
                <a16:creationId xmlns:a16="http://schemas.microsoft.com/office/drawing/2014/main" id="{CDA9A773-E245-4177-62D1-F68A9DA9ED25}"/>
              </a:ext>
            </a:extLst>
          </p:cNvPr>
          <p:cNvPicPr>
            <a:picLocks noChangeAspect="1"/>
          </p:cNvPicPr>
          <p:nvPr/>
        </p:nvPicPr>
        <p:blipFill>
          <a:blip r:embed="rId3"/>
          <a:stretch>
            <a:fillRect/>
          </a:stretch>
        </p:blipFill>
        <p:spPr>
          <a:xfrm>
            <a:off x="7737229" y="3650607"/>
            <a:ext cx="2829822" cy="1652142"/>
          </a:xfrm>
          <a:prstGeom prst="rect">
            <a:avLst/>
          </a:prstGeom>
        </p:spPr>
      </p:pic>
    </p:spTree>
    <p:extLst>
      <p:ext uri="{BB962C8B-B14F-4D97-AF65-F5344CB8AC3E}">
        <p14:creationId xmlns:p14="http://schemas.microsoft.com/office/powerpoint/2010/main" val="106595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14FED-BD36-4F55-925F-73A770D77326}"/>
              </a:ext>
            </a:extLst>
          </p:cNvPr>
          <p:cNvSpPr>
            <a:spLocks noGrp="1"/>
          </p:cNvSpPr>
          <p:nvPr>
            <p:ph type="body" sz="quarter" idx="10"/>
          </p:nvPr>
        </p:nvSpPr>
        <p:spPr>
          <a:xfrm>
            <a:off x="771548" y="958124"/>
            <a:ext cx="9811936" cy="520377"/>
          </a:xfrm>
        </p:spPr>
        <p:txBody>
          <a:bodyPr/>
          <a:lstStyle/>
          <a:p>
            <a:r>
              <a:rPr lang="en-GB" dirty="0"/>
              <a:t>Clinical Practice</a:t>
            </a:r>
          </a:p>
        </p:txBody>
      </p:sp>
      <p:sp>
        <p:nvSpPr>
          <p:cNvPr id="4" name="Text Placeholder 3">
            <a:extLst>
              <a:ext uri="{FF2B5EF4-FFF2-40B4-BE49-F238E27FC236}">
                <a16:creationId xmlns:a16="http://schemas.microsoft.com/office/drawing/2014/main" id="{B816AA4F-B3E3-4F5E-BD0F-AE726190E440}"/>
              </a:ext>
            </a:extLst>
          </p:cNvPr>
          <p:cNvSpPr>
            <a:spLocks noGrp="1"/>
          </p:cNvSpPr>
          <p:nvPr>
            <p:ph type="body" sz="quarter" idx="12"/>
          </p:nvPr>
        </p:nvSpPr>
        <p:spPr>
          <a:xfrm>
            <a:off x="771548" y="1590850"/>
            <a:ext cx="5324452" cy="2988225"/>
          </a:xfrm>
        </p:spPr>
        <p:txBody>
          <a:bodyPr/>
          <a:lstStyle/>
          <a:p>
            <a:pPr marL="285750" indent="-285750">
              <a:buFont typeface="Arial" panose="020B0604020202020204" pitchFamily="34" charset="0"/>
              <a:buChar char="•"/>
            </a:pPr>
            <a:r>
              <a:rPr lang="en-GB" sz="2800" dirty="0"/>
              <a:t>GMUS </a:t>
            </a:r>
          </a:p>
          <a:p>
            <a:pPr marL="285750" indent="-285750">
              <a:buFont typeface="Arial" panose="020B0604020202020204" pitchFamily="34" charset="0"/>
              <a:buChar char="•"/>
            </a:pPr>
            <a:r>
              <a:rPr lang="en-GB" sz="2800" dirty="0"/>
              <a:t>Gynae</a:t>
            </a:r>
          </a:p>
          <a:p>
            <a:pPr marL="285750" indent="-285750">
              <a:buFont typeface="Arial" panose="020B0604020202020204" pitchFamily="34" charset="0"/>
              <a:buChar char="•"/>
            </a:pPr>
            <a:r>
              <a:rPr lang="en-GB" sz="2800" dirty="0"/>
              <a:t>Testicular</a:t>
            </a:r>
          </a:p>
          <a:p>
            <a:pPr marL="285750" indent="-285750">
              <a:buFont typeface="Arial" panose="020B0604020202020204" pitchFamily="34" charset="0"/>
              <a:buChar char="•"/>
            </a:pPr>
            <a:r>
              <a:rPr lang="en-GB" sz="2800" dirty="0"/>
              <a:t>DVT</a:t>
            </a:r>
          </a:p>
        </p:txBody>
      </p:sp>
      <p:pic>
        <p:nvPicPr>
          <p:cNvPr id="6" name="Picture 5">
            <a:extLst>
              <a:ext uri="{FF2B5EF4-FFF2-40B4-BE49-F238E27FC236}">
                <a16:creationId xmlns:a16="http://schemas.microsoft.com/office/drawing/2014/main" id="{F44633B6-1B16-4CCD-A6C9-132287B3D0B3}"/>
              </a:ext>
            </a:extLst>
          </p:cNvPr>
          <p:cNvPicPr>
            <a:picLocks noChangeAspect="1"/>
          </p:cNvPicPr>
          <p:nvPr/>
        </p:nvPicPr>
        <p:blipFill>
          <a:blip r:embed="rId3"/>
          <a:stretch>
            <a:fillRect/>
          </a:stretch>
        </p:blipFill>
        <p:spPr>
          <a:xfrm>
            <a:off x="10583484" y="0"/>
            <a:ext cx="1181265" cy="2314898"/>
          </a:xfrm>
          <a:prstGeom prst="rect">
            <a:avLst/>
          </a:prstGeom>
        </p:spPr>
      </p:pic>
      <p:sp>
        <p:nvSpPr>
          <p:cNvPr id="7" name="Text Placeholder 3">
            <a:extLst>
              <a:ext uri="{FF2B5EF4-FFF2-40B4-BE49-F238E27FC236}">
                <a16:creationId xmlns:a16="http://schemas.microsoft.com/office/drawing/2014/main" id="{D2FF8F65-B8CF-40A1-B8B8-E6168ADEA43F}"/>
              </a:ext>
            </a:extLst>
          </p:cNvPr>
          <p:cNvSpPr txBox="1">
            <a:spLocks/>
          </p:cNvSpPr>
          <p:nvPr/>
        </p:nvSpPr>
        <p:spPr>
          <a:xfrm>
            <a:off x="6024268" y="1590849"/>
            <a:ext cx="5324452" cy="29882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H&amp;N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POCUS/FAMUS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Interventional procedures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Expert Witness</a:t>
            </a:r>
          </a:p>
        </p:txBody>
      </p:sp>
    </p:spTree>
    <p:extLst>
      <p:ext uri="{BB962C8B-B14F-4D97-AF65-F5344CB8AC3E}">
        <p14:creationId xmlns:p14="http://schemas.microsoft.com/office/powerpoint/2010/main" val="3285430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6E4C22-155B-2C69-B258-57C7D84FF783}"/>
              </a:ext>
            </a:extLst>
          </p:cNvPr>
          <p:cNvSpPr>
            <a:spLocks noGrp="1"/>
          </p:cNvSpPr>
          <p:nvPr>
            <p:ph idx="11"/>
          </p:nvPr>
        </p:nvSpPr>
        <p:spPr>
          <a:xfrm>
            <a:off x="510230" y="1359877"/>
            <a:ext cx="6965217" cy="3751386"/>
          </a:xfrm>
        </p:spPr>
        <p:txBody>
          <a:bodyPr/>
          <a:lstStyle/>
          <a:p>
            <a:r>
              <a:rPr lang="en-GB" dirty="0"/>
              <a:t>2021 – Started a Professional Doctorate (temporarily!)</a:t>
            </a:r>
          </a:p>
          <a:p>
            <a:r>
              <a:rPr lang="en-GB" dirty="0"/>
              <a:t>2021 – Applied to </a:t>
            </a:r>
            <a:r>
              <a:rPr lang="en-GB" dirty="0" err="1"/>
              <a:t>SoR</a:t>
            </a:r>
            <a:r>
              <a:rPr lang="en-GB" dirty="0"/>
              <a:t> Ultrasound Advisory Group</a:t>
            </a:r>
          </a:p>
          <a:p>
            <a:r>
              <a:rPr lang="en-GB" dirty="0"/>
              <a:t>2022 – Full time at WAHT including </a:t>
            </a:r>
            <a:r>
              <a:rPr lang="en-GB" dirty="0" err="1"/>
              <a:t>AdvP</a:t>
            </a:r>
            <a:r>
              <a:rPr lang="en-GB" dirty="0"/>
              <a:t> role </a:t>
            </a:r>
          </a:p>
          <a:p>
            <a:r>
              <a:rPr lang="en-GB" dirty="0"/>
              <a:t>2022 – Book published</a:t>
            </a:r>
          </a:p>
          <a:p>
            <a:r>
              <a:rPr lang="en-GB" dirty="0"/>
              <a:t>2023 – Applied to NHSE for </a:t>
            </a:r>
            <a:r>
              <a:rPr lang="en-GB" dirty="0" err="1"/>
              <a:t>AdvP</a:t>
            </a:r>
            <a:r>
              <a:rPr lang="en-GB" dirty="0"/>
              <a:t> accreditation </a:t>
            </a:r>
          </a:p>
          <a:p>
            <a:r>
              <a:rPr lang="en-GB" dirty="0"/>
              <a:t>2024 – NHSE </a:t>
            </a:r>
            <a:r>
              <a:rPr lang="en-GB" dirty="0" err="1"/>
              <a:t>AdvP</a:t>
            </a:r>
            <a:r>
              <a:rPr lang="en-GB" dirty="0"/>
              <a:t> Accreditation</a:t>
            </a:r>
          </a:p>
          <a:p>
            <a:r>
              <a:rPr lang="en-GB" dirty="0"/>
              <a:t>2025 – WM Imaging Network NOUS Chair</a:t>
            </a:r>
          </a:p>
          <a:p>
            <a:r>
              <a:rPr lang="en-GB" dirty="0"/>
              <a:t>2025 – Second term with UAG – workstreams on GPDA </a:t>
            </a:r>
          </a:p>
          <a:p>
            <a:r>
              <a:rPr lang="en-GB" dirty="0"/>
              <a:t>2025 – Networking and working alongside WMCA projects</a:t>
            </a:r>
          </a:p>
          <a:p>
            <a:r>
              <a:rPr lang="en-GB" dirty="0"/>
              <a:t>Plus invites to speak at study days and conferences …….</a:t>
            </a:r>
          </a:p>
          <a:p>
            <a:pPr marL="0" indent="0">
              <a:buNone/>
            </a:pPr>
            <a:endParaRPr lang="en-GB" dirty="0"/>
          </a:p>
          <a:p>
            <a:endParaRPr lang="en-GB" dirty="0"/>
          </a:p>
        </p:txBody>
      </p:sp>
      <p:pic>
        <p:nvPicPr>
          <p:cNvPr id="5" name="Picture 4">
            <a:extLst>
              <a:ext uri="{FF2B5EF4-FFF2-40B4-BE49-F238E27FC236}">
                <a16:creationId xmlns:a16="http://schemas.microsoft.com/office/drawing/2014/main" id="{775CE844-DE5D-D600-EF54-0ACB8C71D6D9}"/>
              </a:ext>
            </a:extLst>
          </p:cNvPr>
          <p:cNvPicPr>
            <a:picLocks noChangeAspect="1"/>
          </p:cNvPicPr>
          <p:nvPr/>
        </p:nvPicPr>
        <p:blipFill>
          <a:blip r:embed="rId3"/>
          <a:stretch>
            <a:fillRect/>
          </a:stretch>
        </p:blipFill>
        <p:spPr>
          <a:xfrm>
            <a:off x="8062752" y="4255481"/>
            <a:ext cx="3040419" cy="1908213"/>
          </a:xfrm>
          <a:prstGeom prst="rect">
            <a:avLst/>
          </a:prstGeom>
        </p:spPr>
      </p:pic>
      <p:pic>
        <p:nvPicPr>
          <p:cNvPr id="7" name="Picture 6">
            <a:extLst>
              <a:ext uri="{FF2B5EF4-FFF2-40B4-BE49-F238E27FC236}">
                <a16:creationId xmlns:a16="http://schemas.microsoft.com/office/drawing/2014/main" id="{2E7D3774-CB9A-CD81-EBE2-BE0FDF36D4B9}"/>
              </a:ext>
            </a:extLst>
          </p:cNvPr>
          <p:cNvPicPr>
            <a:picLocks noChangeAspect="1"/>
          </p:cNvPicPr>
          <p:nvPr/>
        </p:nvPicPr>
        <p:blipFill>
          <a:blip r:embed="rId4"/>
          <a:stretch>
            <a:fillRect/>
          </a:stretch>
        </p:blipFill>
        <p:spPr>
          <a:xfrm>
            <a:off x="8062751" y="1019170"/>
            <a:ext cx="3040419" cy="3040419"/>
          </a:xfrm>
          <a:prstGeom prst="rect">
            <a:avLst/>
          </a:prstGeom>
        </p:spPr>
      </p:pic>
      <p:pic>
        <p:nvPicPr>
          <p:cNvPr id="9" name="Picture 8">
            <a:extLst>
              <a:ext uri="{FF2B5EF4-FFF2-40B4-BE49-F238E27FC236}">
                <a16:creationId xmlns:a16="http://schemas.microsoft.com/office/drawing/2014/main" id="{2C153A90-3506-958E-6B2A-185E8E3A456B}"/>
              </a:ext>
            </a:extLst>
          </p:cNvPr>
          <p:cNvPicPr>
            <a:picLocks noChangeAspect="1"/>
          </p:cNvPicPr>
          <p:nvPr/>
        </p:nvPicPr>
        <p:blipFill>
          <a:blip r:embed="rId5"/>
          <a:stretch>
            <a:fillRect/>
          </a:stretch>
        </p:blipFill>
        <p:spPr>
          <a:xfrm>
            <a:off x="392999" y="4255481"/>
            <a:ext cx="4036677" cy="1477108"/>
          </a:xfrm>
          <a:prstGeom prst="rect">
            <a:avLst/>
          </a:prstGeom>
        </p:spPr>
      </p:pic>
      <p:pic>
        <p:nvPicPr>
          <p:cNvPr id="10" name="Picture 9">
            <a:extLst>
              <a:ext uri="{FF2B5EF4-FFF2-40B4-BE49-F238E27FC236}">
                <a16:creationId xmlns:a16="http://schemas.microsoft.com/office/drawing/2014/main" id="{0295A786-83F6-34D4-B443-36576B8A303E}"/>
              </a:ext>
            </a:extLst>
          </p:cNvPr>
          <p:cNvPicPr>
            <a:picLocks noChangeAspect="1"/>
          </p:cNvPicPr>
          <p:nvPr/>
        </p:nvPicPr>
        <p:blipFill>
          <a:blip r:embed="rId6"/>
          <a:stretch>
            <a:fillRect/>
          </a:stretch>
        </p:blipFill>
        <p:spPr>
          <a:xfrm>
            <a:off x="4731989" y="4255481"/>
            <a:ext cx="3133616" cy="1908213"/>
          </a:xfrm>
          <a:prstGeom prst="rect">
            <a:avLst/>
          </a:prstGeom>
        </p:spPr>
      </p:pic>
    </p:spTree>
    <p:extLst>
      <p:ext uri="{BB962C8B-B14F-4D97-AF65-F5344CB8AC3E}">
        <p14:creationId xmlns:p14="http://schemas.microsoft.com/office/powerpoint/2010/main" val="917198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r>
              <a:rPr lang="en-GB" dirty="0"/>
              <a:t>Opportunities started to come …..</a:t>
            </a:r>
          </a:p>
        </p:txBody>
      </p:sp>
      <p:sp>
        <p:nvSpPr>
          <p:cNvPr id="4" name="Text Placeholder 3"/>
          <p:cNvSpPr>
            <a:spLocks noGrp="1"/>
          </p:cNvSpPr>
          <p:nvPr>
            <p:ph type="body" idx="12"/>
          </p:nvPr>
        </p:nvSpPr>
        <p:spPr>
          <a:xfrm>
            <a:off x="510230" y="1792865"/>
            <a:ext cx="11029837" cy="1421390"/>
          </a:xfrm>
        </p:spPr>
        <p:txBody>
          <a:bodyPr/>
          <a:lstStyle/>
          <a:p>
            <a:r>
              <a:rPr lang="en-GB" dirty="0"/>
              <a:t> </a:t>
            </a:r>
          </a:p>
        </p:txBody>
      </p:sp>
      <p:pic>
        <p:nvPicPr>
          <p:cNvPr id="6" name="Picture 5">
            <a:extLst>
              <a:ext uri="{FF2B5EF4-FFF2-40B4-BE49-F238E27FC236}">
                <a16:creationId xmlns:a16="http://schemas.microsoft.com/office/drawing/2014/main" id="{2D9D67EF-27C1-2E8A-EEFD-BFE2908F3383}"/>
              </a:ext>
            </a:extLst>
          </p:cNvPr>
          <p:cNvPicPr>
            <a:picLocks noChangeAspect="1"/>
          </p:cNvPicPr>
          <p:nvPr/>
        </p:nvPicPr>
        <p:blipFill>
          <a:blip r:embed="rId3"/>
          <a:stretch>
            <a:fillRect/>
          </a:stretch>
        </p:blipFill>
        <p:spPr>
          <a:xfrm>
            <a:off x="4935722" y="1409974"/>
            <a:ext cx="2045849" cy="2884694"/>
          </a:xfrm>
          <a:prstGeom prst="rect">
            <a:avLst/>
          </a:prstGeom>
        </p:spPr>
      </p:pic>
      <p:pic>
        <p:nvPicPr>
          <p:cNvPr id="8" name="Picture 7">
            <a:extLst>
              <a:ext uri="{FF2B5EF4-FFF2-40B4-BE49-F238E27FC236}">
                <a16:creationId xmlns:a16="http://schemas.microsoft.com/office/drawing/2014/main" id="{FE810751-BE01-0493-0D3E-604012641433}"/>
              </a:ext>
            </a:extLst>
          </p:cNvPr>
          <p:cNvPicPr>
            <a:picLocks noChangeAspect="1"/>
          </p:cNvPicPr>
          <p:nvPr/>
        </p:nvPicPr>
        <p:blipFill>
          <a:blip r:embed="rId4"/>
          <a:stretch>
            <a:fillRect/>
          </a:stretch>
        </p:blipFill>
        <p:spPr>
          <a:xfrm>
            <a:off x="1497513" y="4353765"/>
            <a:ext cx="4182060" cy="2358586"/>
          </a:xfrm>
          <a:prstGeom prst="rect">
            <a:avLst/>
          </a:prstGeom>
        </p:spPr>
      </p:pic>
      <p:pic>
        <p:nvPicPr>
          <p:cNvPr id="10" name="Picture 9">
            <a:extLst>
              <a:ext uri="{FF2B5EF4-FFF2-40B4-BE49-F238E27FC236}">
                <a16:creationId xmlns:a16="http://schemas.microsoft.com/office/drawing/2014/main" id="{8776E51E-C7EC-CFF8-2FD9-6F4AC76C5B91}"/>
              </a:ext>
            </a:extLst>
          </p:cNvPr>
          <p:cNvPicPr>
            <a:picLocks noChangeAspect="1"/>
          </p:cNvPicPr>
          <p:nvPr/>
        </p:nvPicPr>
        <p:blipFill>
          <a:blip r:embed="rId5"/>
          <a:stretch>
            <a:fillRect/>
          </a:stretch>
        </p:blipFill>
        <p:spPr>
          <a:xfrm>
            <a:off x="510230" y="1409974"/>
            <a:ext cx="2096097" cy="2855313"/>
          </a:xfrm>
          <a:prstGeom prst="rect">
            <a:avLst/>
          </a:prstGeom>
        </p:spPr>
      </p:pic>
      <p:pic>
        <p:nvPicPr>
          <p:cNvPr id="12" name="Picture 11">
            <a:extLst>
              <a:ext uri="{FF2B5EF4-FFF2-40B4-BE49-F238E27FC236}">
                <a16:creationId xmlns:a16="http://schemas.microsoft.com/office/drawing/2014/main" id="{9D7C763D-5C63-6DA2-72B2-EDC4AA88D81F}"/>
              </a:ext>
            </a:extLst>
          </p:cNvPr>
          <p:cNvPicPr>
            <a:picLocks noChangeAspect="1"/>
          </p:cNvPicPr>
          <p:nvPr/>
        </p:nvPicPr>
        <p:blipFill>
          <a:blip r:embed="rId6"/>
          <a:stretch>
            <a:fillRect/>
          </a:stretch>
        </p:blipFill>
        <p:spPr>
          <a:xfrm>
            <a:off x="7196891" y="1440025"/>
            <a:ext cx="2410633" cy="2825262"/>
          </a:xfrm>
          <a:prstGeom prst="rect">
            <a:avLst/>
          </a:prstGeom>
        </p:spPr>
      </p:pic>
      <p:pic>
        <p:nvPicPr>
          <p:cNvPr id="13" name="Picture 12">
            <a:extLst>
              <a:ext uri="{FF2B5EF4-FFF2-40B4-BE49-F238E27FC236}">
                <a16:creationId xmlns:a16="http://schemas.microsoft.com/office/drawing/2014/main" id="{0D40F3CF-6BE7-838E-FDB9-708F79E0B9EF}"/>
              </a:ext>
            </a:extLst>
          </p:cNvPr>
          <p:cNvPicPr>
            <a:picLocks noChangeAspect="1"/>
          </p:cNvPicPr>
          <p:nvPr/>
        </p:nvPicPr>
        <p:blipFill>
          <a:blip r:embed="rId7"/>
          <a:stretch>
            <a:fillRect/>
          </a:stretch>
        </p:blipFill>
        <p:spPr>
          <a:xfrm>
            <a:off x="5786188" y="4353765"/>
            <a:ext cx="3423937" cy="2358586"/>
          </a:xfrm>
          <a:prstGeom prst="rect">
            <a:avLst/>
          </a:prstGeom>
        </p:spPr>
      </p:pic>
      <p:pic>
        <p:nvPicPr>
          <p:cNvPr id="14" name="Picture 13">
            <a:extLst>
              <a:ext uri="{FF2B5EF4-FFF2-40B4-BE49-F238E27FC236}">
                <a16:creationId xmlns:a16="http://schemas.microsoft.com/office/drawing/2014/main" id="{ABBFFEFC-4B07-D1C4-988D-CC3CE7529CB5}"/>
              </a:ext>
            </a:extLst>
          </p:cNvPr>
          <p:cNvPicPr>
            <a:picLocks noChangeAspect="1"/>
          </p:cNvPicPr>
          <p:nvPr/>
        </p:nvPicPr>
        <p:blipFill>
          <a:blip r:embed="rId8"/>
          <a:stretch>
            <a:fillRect/>
          </a:stretch>
        </p:blipFill>
        <p:spPr>
          <a:xfrm>
            <a:off x="2787943" y="1437521"/>
            <a:ext cx="2003699" cy="2842457"/>
          </a:xfrm>
          <a:prstGeom prst="rect">
            <a:avLst/>
          </a:prstGeom>
        </p:spPr>
      </p:pic>
      <p:pic>
        <p:nvPicPr>
          <p:cNvPr id="15" name="Picture 14">
            <a:extLst>
              <a:ext uri="{FF2B5EF4-FFF2-40B4-BE49-F238E27FC236}">
                <a16:creationId xmlns:a16="http://schemas.microsoft.com/office/drawing/2014/main" id="{A22E0631-B094-C57B-6DA0-68A08D4E686F}"/>
              </a:ext>
            </a:extLst>
          </p:cNvPr>
          <p:cNvPicPr>
            <a:picLocks noChangeAspect="1"/>
          </p:cNvPicPr>
          <p:nvPr/>
        </p:nvPicPr>
        <p:blipFill>
          <a:blip r:embed="rId9"/>
          <a:stretch>
            <a:fillRect/>
          </a:stretch>
        </p:blipFill>
        <p:spPr>
          <a:xfrm>
            <a:off x="9751687" y="1420969"/>
            <a:ext cx="2003700" cy="2825262"/>
          </a:xfrm>
          <a:prstGeom prst="rect">
            <a:avLst/>
          </a:prstGeom>
        </p:spPr>
      </p:pic>
      <p:pic>
        <p:nvPicPr>
          <p:cNvPr id="3" name="Picture 2">
            <a:extLst>
              <a:ext uri="{FF2B5EF4-FFF2-40B4-BE49-F238E27FC236}">
                <a16:creationId xmlns:a16="http://schemas.microsoft.com/office/drawing/2014/main" id="{95EA75F9-075C-9211-DEB2-FF61D6C5F923}"/>
              </a:ext>
            </a:extLst>
          </p:cNvPr>
          <p:cNvPicPr>
            <a:picLocks noChangeAspect="1"/>
          </p:cNvPicPr>
          <p:nvPr/>
        </p:nvPicPr>
        <p:blipFill>
          <a:blip r:embed="rId10"/>
          <a:stretch>
            <a:fillRect/>
          </a:stretch>
        </p:blipFill>
        <p:spPr>
          <a:xfrm>
            <a:off x="9316740" y="4353765"/>
            <a:ext cx="2764642" cy="2358586"/>
          </a:xfrm>
          <a:prstGeom prst="rect">
            <a:avLst/>
          </a:prstGeom>
        </p:spPr>
      </p:pic>
    </p:spTree>
    <p:extLst>
      <p:ext uri="{BB962C8B-B14F-4D97-AF65-F5344CB8AC3E}">
        <p14:creationId xmlns:p14="http://schemas.microsoft.com/office/powerpoint/2010/main" val="3366563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endParaRPr lang="en-GB" dirty="0"/>
          </a:p>
        </p:txBody>
      </p:sp>
      <p:sp>
        <p:nvSpPr>
          <p:cNvPr id="3" name="Content Placeholder 2"/>
          <p:cNvSpPr>
            <a:spLocks noGrp="1"/>
          </p:cNvSpPr>
          <p:nvPr>
            <p:ph idx="11"/>
          </p:nvPr>
        </p:nvSpPr>
        <p:spPr/>
        <p:txBody>
          <a:bodyPr/>
          <a:lstStyle/>
          <a:p>
            <a:endParaRPr lang="en-GB"/>
          </a:p>
        </p:txBody>
      </p:sp>
      <p:sp>
        <p:nvSpPr>
          <p:cNvPr id="4" name="Text Placeholder 3"/>
          <p:cNvSpPr>
            <a:spLocks noGrp="1"/>
          </p:cNvSpPr>
          <p:nvPr>
            <p:ph type="body" idx="12"/>
          </p:nvPr>
        </p:nvSpPr>
        <p:spPr>
          <a:xfrm>
            <a:off x="510230" y="1792865"/>
            <a:ext cx="11029837" cy="1421390"/>
          </a:xfrm>
        </p:spPr>
        <p:txBody>
          <a:bodyPr/>
          <a:lstStyle/>
          <a:p>
            <a:r>
              <a:rPr lang="en-GB"/>
              <a:t> </a:t>
            </a:r>
            <a:endParaRPr lang="en-GB" dirty="0"/>
          </a:p>
        </p:txBody>
      </p:sp>
      <p:pic>
        <p:nvPicPr>
          <p:cNvPr id="6" name="Picture 5">
            <a:extLst>
              <a:ext uri="{FF2B5EF4-FFF2-40B4-BE49-F238E27FC236}">
                <a16:creationId xmlns:a16="http://schemas.microsoft.com/office/drawing/2014/main" id="{644D4CE4-7E4C-81E4-306C-870D7E128C5B}"/>
              </a:ext>
            </a:extLst>
          </p:cNvPr>
          <p:cNvPicPr>
            <a:picLocks noChangeAspect="1"/>
          </p:cNvPicPr>
          <p:nvPr/>
        </p:nvPicPr>
        <p:blipFill>
          <a:blip r:embed="rId3"/>
          <a:stretch>
            <a:fillRect/>
          </a:stretch>
        </p:blipFill>
        <p:spPr>
          <a:xfrm>
            <a:off x="510230" y="470381"/>
            <a:ext cx="5189136" cy="3608340"/>
          </a:xfrm>
          <a:prstGeom prst="rect">
            <a:avLst/>
          </a:prstGeom>
        </p:spPr>
      </p:pic>
      <p:pic>
        <p:nvPicPr>
          <p:cNvPr id="8" name="Picture 7">
            <a:extLst>
              <a:ext uri="{FF2B5EF4-FFF2-40B4-BE49-F238E27FC236}">
                <a16:creationId xmlns:a16="http://schemas.microsoft.com/office/drawing/2014/main" id="{BBFBA60A-CB5B-7DD2-02B8-B33F510B0BEF}"/>
              </a:ext>
            </a:extLst>
          </p:cNvPr>
          <p:cNvPicPr>
            <a:picLocks noChangeAspect="1"/>
          </p:cNvPicPr>
          <p:nvPr/>
        </p:nvPicPr>
        <p:blipFill>
          <a:blip r:embed="rId4"/>
          <a:stretch>
            <a:fillRect/>
          </a:stretch>
        </p:blipFill>
        <p:spPr>
          <a:xfrm>
            <a:off x="5944808" y="2442008"/>
            <a:ext cx="5736962" cy="2947969"/>
          </a:xfrm>
          <a:prstGeom prst="rect">
            <a:avLst/>
          </a:prstGeom>
        </p:spPr>
      </p:pic>
    </p:spTree>
    <p:extLst>
      <p:ext uri="{BB962C8B-B14F-4D97-AF65-F5344CB8AC3E}">
        <p14:creationId xmlns:p14="http://schemas.microsoft.com/office/powerpoint/2010/main" val="1395934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18FB-21DA-DF9A-BA3D-50B759DCBDA0}"/>
              </a:ext>
            </a:extLst>
          </p:cNvPr>
          <p:cNvSpPr>
            <a:spLocks noGrp="1"/>
          </p:cNvSpPr>
          <p:nvPr>
            <p:ph type="ctrTitle"/>
          </p:nvPr>
        </p:nvSpPr>
        <p:spPr/>
        <p:txBody>
          <a:bodyPr/>
          <a:lstStyle/>
          <a:p>
            <a:r>
              <a:rPr lang="en-GB" dirty="0"/>
              <a:t>What have I learnt…..</a:t>
            </a:r>
          </a:p>
        </p:txBody>
      </p:sp>
      <p:sp>
        <p:nvSpPr>
          <p:cNvPr id="3" name="Content Placeholder 2">
            <a:extLst>
              <a:ext uri="{FF2B5EF4-FFF2-40B4-BE49-F238E27FC236}">
                <a16:creationId xmlns:a16="http://schemas.microsoft.com/office/drawing/2014/main" id="{FFF0C5B3-A391-CEC0-A8A8-B62A61C9F03C}"/>
              </a:ext>
            </a:extLst>
          </p:cNvPr>
          <p:cNvSpPr>
            <a:spLocks noGrp="1"/>
          </p:cNvSpPr>
          <p:nvPr>
            <p:ph idx="11"/>
          </p:nvPr>
        </p:nvSpPr>
        <p:spPr>
          <a:xfrm>
            <a:off x="510230" y="1969477"/>
            <a:ext cx="11029837" cy="3317631"/>
          </a:xfrm>
        </p:spPr>
        <p:txBody>
          <a:bodyPr/>
          <a:lstStyle/>
          <a:p>
            <a:r>
              <a:rPr lang="en-GB" dirty="0"/>
              <a:t>I am 100% a Sonographer – I love working clinically</a:t>
            </a:r>
          </a:p>
          <a:p>
            <a:r>
              <a:rPr lang="en-GB" dirty="0"/>
              <a:t>I am really proud of my team and the department I work in.</a:t>
            </a:r>
          </a:p>
          <a:p>
            <a:r>
              <a:rPr lang="en-GB" dirty="0"/>
              <a:t>I really enjoy my leadership role, supporting the team and being able to influence what happens</a:t>
            </a:r>
          </a:p>
          <a:p>
            <a:r>
              <a:rPr lang="en-GB" dirty="0"/>
              <a:t>Advanced practice is one career route, but there are other opportunities out there for a rewarding career. </a:t>
            </a:r>
          </a:p>
          <a:p>
            <a:r>
              <a:rPr lang="en-GB" dirty="0"/>
              <a:t>Sometimes you need to try things to see if they are right for you. </a:t>
            </a:r>
          </a:p>
          <a:p>
            <a:r>
              <a:rPr lang="en-GB" dirty="0"/>
              <a:t>You won’t always get the recognition you want from those around you – decide what is important for you and stay true to what you aiming for.</a:t>
            </a:r>
          </a:p>
          <a:p>
            <a:r>
              <a:rPr lang="en-GB" dirty="0"/>
              <a:t>Find a mentor who can guide and challenge you. </a:t>
            </a:r>
          </a:p>
          <a:p>
            <a:r>
              <a:rPr lang="en-GB" dirty="0"/>
              <a:t>Develop / find a network of like-minded sonographers – they will be your motivation!</a:t>
            </a:r>
          </a:p>
          <a:p>
            <a:r>
              <a:rPr lang="en-GB" dirty="0"/>
              <a:t>Don’t give up because someone says ‘no’. Managers change, new services are introduced and an opportunity may be around the corner. </a:t>
            </a:r>
          </a:p>
          <a:p>
            <a:endParaRPr lang="en-GB" dirty="0"/>
          </a:p>
          <a:p>
            <a:endParaRPr lang="en-GB" dirty="0"/>
          </a:p>
        </p:txBody>
      </p:sp>
    </p:spTree>
    <p:extLst>
      <p:ext uri="{BB962C8B-B14F-4D97-AF65-F5344CB8AC3E}">
        <p14:creationId xmlns:p14="http://schemas.microsoft.com/office/powerpoint/2010/main" val="350941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My advice…….</a:t>
            </a:r>
          </a:p>
        </p:txBody>
      </p:sp>
      <p:sp>
        <p:nvSpPr>
          <p:cNvPr id="4" name="Text Placeholder 3"/>
          <p:cNvSpPr>
            <a:spLocks noGrp="1"/>
          </p:cNvSpPr>
          <p:nvPr>
            <p:ph type="body" idx="12"/>
          </p:nvPr>
        </p:nvSpPr>
        <p:spPr>
          <a:xfrm>
            <a:off x="510230" y="1792865"/>
            <a:ext cx="6898755" cy="326125"/>
          </a:xfrm>
        </p:spPr>
        <p:txBody>
          <a:bodyPr/>
          <a:lstStyle/>
          <a:p>
            <a:pPr marL="342900" indent="-342900">
              <a:buFont typeface="Arial" panose="020B0604020202020204" pitchFamily="34" charset="0"/>
              <a:buChar char="•"/>
            </a:pPr>
            <a:r>
              <a:rPr lang="en-GB" dirty="0"/>
              <a:t>Be brave …. Try new things, it may not work out but it helps you to clarify what is important</a:t>
            </a:r>
          </a:p>
          <a:p>
            <a:pPr marL="342900" indent="-342900">
              <a:buFont typeface="Arial" panose="020B0604020202020204" pitchFamily="34" charset="0"/>
              <a:buChar char="•"/>
            </a:pPr>
            <a:r>
              <a:rPr lang="en-GB" dirty="0"/>
              <a:t>Say yes!!! Don’t let imposter syndrome get in your way. Saying yes to something now may lead onto to future opportunities </a:t>
            </a:r>
          </a:p>
          <a:p>
            <a:pPr marL="342900" indent="-342900">
              <a:buFont typeface="Arial" panose="020B0604020202020204" pitchFamily="34" charset="0"/>
              <a:buChar char="•"/>
            </a:pPr>
            <a:r>
              <a:rPr lang="en-GB" dirty="0"/>
              <a:t>Put yourself forwards, apply for something new, increase your network this will help people know who you are!</a:t>
            </a:r>
          </a:p>
        </p:txBody>
      </p:sp>
      <p:pic>
        <p:nvPicPr>
          <p:cNvPr id="6" name="Picture 5">
            <a:extLst>
              <a:ext uri="{FF2B5EF4-FFF2-40B4-BE49-F238E27FC236}">
                <a16:creationId xmlns:a16="http://schemas.microsoft.com/office/drawing/2014/main" id="{80724311-115F-62AD-2261-AED7E8A71B93}"/>
              </a:ext>
            </a:extLst>
          </p:cNvPr>
          <p:cNvPicPr>
            <a:picLocks noChangeAspect="1"/>
          </p:cNvPicPr>
          <p:nvPr/>
        </p:nvPicPr>
        <p:blipFill>
          <a:blip r:embed="rId2"/>
          <a:stretch>
            <a:fillRect/>
          </a:stretch>
        </p:blipFill>
        <p:spPr>
          <a:xfrm>
            <a:off x="7798897" y="1532140"/>
            <a:ext cx="3741170" cy="3793719"/>
          </a:xfrm>
          <a:prstGeom prst="rect">
            <a:avLst/>
          </a:prstGeom>
        </p:spPr>
      </p:pic>
    </p:spTree>
    <p:extLst>
      <p:ext uri="{BB962C8B-B14F-4D97-AF65-F5344CB8AC3E}">
        <p14:creationId xmlns:p14="http://schemas.microsoft.com/office/powerpoint/2010/main" val="113569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402627-414B-B1A7-ACC7-7D3E65E240CD}"/>
              </a:ext>
            </a:extLst>
          </p:cNvPr>
          <p:cNvSpPr>
            <a:spLocks noGrp="1"/>
          </p:cNvSpPr>
          <p:nvPr>
            <p:ph type="ctrTitle"/>
          </p:nvPr>
        </p:nvSpPr>
        <p:spPr/>
        <p:txBody>
          <a:bodyPr/>
          <a:lstStyle/>
          <a:p>
            <a:r>
              <a:rPr lang="en-GB" dirty="0"/>
              <a:t>Good luck …..</a:t>
            </a:r>
          </a:p>
        </p:txBody>
      </p:sp>
      <p:sp>
        <p:nvSpPr>
          <p:cNvPr id="6" name="Subtitle 5">
            <a:extLst>
              <a:ext uri="{FF2B5EF4-FFF2-40B4-BE49-F238E27FC236}">
                <a16:creationId xmlns:a16="http://schemas.microsoft.com/office/drawing/2014/main" id="{F3FE789D-DB85-2112-F481-45F72C7777E7}"/>
              </a:ext>
            </a:extLst>
          </p:cNvPr>
          <p:cNvSpPr>
            <a:spLocks noGrp="1"/>
          </p:cNvSpPr>
          <p:nvPr>
            <p:ph type="subTitle" idx="1"/>
          </p:nvPr>
        </p:nvSpPr>
        <p:spPr>
          <a:xfrm>
            <a:off x="686077" y="4233769"/>
            <a:ext cx="9456730" cy="479308"/>
          </a:xfrm>
        </p:spPr>
        <p:txBody>
          <a:bodyPr/>
          <a:lstStyle/>
          <a:p>
            <a:r>
              <a:rPr lang="en-GB" sz="3200" dirty="0"/>
              <a:t>nicola.davidson5@nhs.net</a:t>
            </a:r>
          </a:p>
        </p:txBody>
      </p:sp>
    </p:spTree>
    <p:extLst>
      <p:ext uri="{BB962C8B-B14F-4D97-AF65-F5344CB8AC3E}">
        <p14:creationId xmlns:p14="http://schemas.microsoft.com/office/powerpoint/2010/main" val="2876677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82510-EBA4-2643-A0DB-5132FF2752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739C5-C4AB-965B-0B2C-5381A478EC2A}"/>
              </a:ext>
            </a:extLst>
          </p:cNvPr>
          <p:cNvSpPr>
            <a:spLocks noGrp="1"/>
          </p:cNvSpPr>
          <p:nvPr>
            <p:ph type="body" sz="quarter" idx="10"/>
          </p:nvPr>
        </p:nvSpPr>
        <p:spPr/>
        <p:txBody>
          <a:bodyPr/>
          <a:lstStyle/>
          <a:p>
            <a:r>
              <a:rPr lang="en-US" dirty="0"/>
              <a:t>Setting up an Endometriosis Clinic and Becoming a </a:t>
            </a:r>
            <a:r>
              <a:rPr lang="en-US" dirty="0" err="1"/>
              <a:t>Gynaecology</a:t>
            </a:r>
            <a:r>
              <a:rPr lang="en-US" dirty="0"/>
              <a:t> Expert</a:t>
            </a:r>
          </a:p>
        </p:txBody>
      </p:sp>
      <p:sp>
        <p:nvSpPr>
          <p:cNvPr id="6" name="Text Placeholder 5">
            <a:extLst>
              <a:ext uri="{FF2B5EF4-FFF2-40B4-BE49-F238E27FC236}">
                <a16:creationId xmlns:a16="http://schemas.microsoft.com/office/drawing/2014/main" id="{1B212314-D440-F45C-C658-B9F7C611C74A}"/>
              </a:ext>
            </a:extLst>
          </p:cNvPr>
          <p:cNvSpPr>
            <a:spLocks noGrp="1"/>
          </p:cNvSpPr>
          <p:nvPr>
            <p:ph type="body" sz="quarter" idx="11"/>
          </p:nvPr>
        </p:nvSpPr>
        <p:spPr>
          <a:xfrm>
            <a:off x="771548" y="2650500"/>
            <a:ext cx="9811936" cy="324541"/>
          </a:xfrm>
        </p:spPr>
        <p:txBody>
          <a:bodyPr/>
          <a:lstStyle/>
          <a:p>
            <a:r>
              <a:rPr lang="en-US" sz="2400" dirty="0"/>
              <a:t>Becky Slough</a:t>
            </a:r>
          </a:p>
        </p:txBody>
      </p:sp>
    </p:spTree>
    <p:extLst>
      <p:ext uri="{BB962C8B-B14F-4D97-AF65-F5344CB8AC3E}">
        <p14:creationId xmlns:p14="http://schemas.microsoft.com/office/powerpoint/2010/main" val="6692746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My </a:t>
            </a:r>
            <a:r>
              <a:rPr spc="-20" dirty="0"/>
              <a:t>role</a:t>
            </a: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@SCoRMembers</a:t>
            </a: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@society-</a:t>
            </a:r>
            <a:r>
              <a:rPr kumimoji="0" sz="1200" b="1" i="0" u="none" strike="noStrike" kern="0" cap="none" spc="-20" normalizeH="0" baseline="0" noProof="0" dirty="0">
                <a:ln>
                  <a:noFill/>
                </a:ln>
                <a:solidFill>
                  <a:srgbClr val="39639E"/>
                </a:solidFill>
                <a:effectLst/>
                <a:uLnTx/>
                <a:uFillTx/>
                <a:latin typeface="Calibri"/>
                <a:cs typeface="Calibri"/>
              </a:rPr>
              <a:t>of-</a:t>
            </a:r>
            <a:r>
              <a:rPr kumimoji="0" sz="1200" b="1" i="0" u="none" strike="noStrike" kern="0" cap="none" spc="-10" normalizeH="0" baseline="0" noProof="0" dirty="0">
                <a:ln>
                  <a:noFill/>
                </a:ln>
                <a:solidFill>
                  <a:srgbClr val="39639E"/>
                </a:solidFill>
                <a:effectLst/>
                <a:uLnTx/>
                <a:uFillTx/>
                <a:latin typeface="Calibri"/>
                <a:cs typeface="Calibri"/>
              </a:rPr>
              <a:t>radiographers</a:t>
            </a:r>
          </a:p>
        </p:txBody>
      </p:sp>
      <p:sp>
        <p:nvSpPr>
          <p:cNvPr id="3" name="object 3"/>
          <p:cNvSpPr txBox="1"/>
          <p:nvPr/>
        </p:nvSpPr>
        <p:spPr>
          <a:xfrm>
            <a:off x="850288" y="1254563"/>
            <a:ext cx="9069070" cy="4154170"/>
          </a:xfrm>
          <a:prstGeom prst="rect">
            <a:avLst/>
          </a:prstGeom>
        </p:spPr>
        <p:txBody>
          <a:bodyPr vert="horz" wrap="square" lIns="0" tIns="94615" rIns="0" bIns="0" rtlCol="0">
            <a:spAutoFit/>
          </a:bodyPr>
          <a:lstStyle/>
          <a:p>
            <a:pPr marL="12700" marR="0" lvl="0" indent="0" defTabSz="914400" eaLnBrk="1" fontAlgn="auto" latinLnBrk="0" hangingPunct="1">
              <a:lnSpc>
                <a:spcPct val="100000"/>
              </a:lnSpc>
              <a:spcBef>
                <a:spcPts val="745"/>
              </a:spcBef>
              <a:spcAft>
                <a:spcPts val="0"/>
              </a:spcAft>
              <a:buClrTx/>
              <a:buSzTx/>
              <a:buFontTx/>
              <a:buNone/>
              <a:tabLst/>
              <a:defRPr/>
            </a:pPr>
            <a:r>
              <a:rPr kumimoji="0" sz="1800" b="1" i="0" u="none" strike="noStrike" kern="0" cap="none" spc="0" normalizeH="0" baseline="0" noProof="0" dirty="0">
                <a:ln>
                  <a:noFill/>
                </a:ln>
                <a:solidFill>
                  <a:srgbClr val="3A649F"/>
                </a:solidFill>
                <a:effectLst/>
                <a:uLnTx/>
                <a:uFillTx/>
                <a:latin typeface="Calibri"/>
                <a:cs typeface="Calibri"/>
              </a:rPr>
              <a:t>Clinical</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Specialist</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Sonographer</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in</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Gynaecology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580"/>
              </a:spcBef>
              <a:spcAft>
                <a:spcPts val="0"/>
              </a:spcAft>
              <a:buClrTx/>
              <a:buSzTx/>
              <a:buFontTx/>
              <a:buNone/>
              <a:tabLst/>
              <a:defRPr/>
            </a:pPr>
            <a:r>
              <a:rPr kumimoji="0" sz="1600" b="1" i="0" u="none" strike="noStrike" kern="0" cap="none" spc="-10" normalizeH="0" baseline="0" noProof="0" dirty="0">
                <a:ln>
                  <a:noFill/>
                </a:ln>
                <a:solidFill>
                  <a:srgbClr val="3A649F"/>
                </a:solidFill>
                <a:effectLst/>
                <a:uLnTx/>
                <a:uFillTx/>
                <a:latin typeface="Calibri"/>
                <a:cs typeface="Calibri"/>
              </a:rPr>
              <a:t>Clinical</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927100" marR="0" lvl="0" indent="0" defTabSz="914400" eaLnBrk="1" fontAlgn="auto" latinLnBrk="0" hangingPunct="1">
              <a:lnSpc>
                <a:spcPct val="100000"/>
              </a:lnSpc>
              <a:spcBef>
                <a:spcPts val="1000"/>
              </a:spcBef>
              <a:spcAft>
                <a:spcPts val="0"/>
              </a:spcAft>
              <a:buClrTx/>
              <a:buSzTx/>
              <a:buFontTx/>
              <a:buNone/>
              <a:tabLst/>
              <a:defRPr/>
            </a:pPr>
            <a:r>
              <a:rPr kumimoji="0" sz="1600" b="0" i="0" u="none" strike="noStrike" kern="0" cap="none" spc="0" normalizeH="0" baseline="0" noProof="0" dirty="0">
                <a:ln>
                  <a:noFill/>
                </a:ln>
                <a:solidFill>
                  <a:srgbClr val="3A649F"/>
                </a:solidFill>
                <a:effectLst/>
                <a:uLnTx/>
                <a:uFillTx/>
                <a:latin typeface="Calibri"/>
                <a:cs typeface="Calibri"/>
              </a:rPr>
              <a:t>Working</a:t>
            </a:r>
            <a:r>
              <a:rPr kumimoji="0" sz="1600" b="0" i="0" u="none" strike="noStrike" kern="0" cap="none" spc="-3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at</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CUH</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with</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9</a:t>
            </a:r>
            <a:r>
              <a:rPr kumimoji="0" sz="1600" b="1" i="0" u="none" strike="noStrike" kern="0" cap="none" spc="-3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years’</a:t>
            </a:r>
            <a:r>
              <a:rPr kumimoji="0" sz="1600" b="1" i="0" u="none" strike="noStrike" kern="0" cap="none" spc="-2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experience</a:t>
            </a:r>
            <a:r>
              <a:rPr kumimoji="0" sz="1600" b="0" i="0" u="none" strike="noStrike" kern="0" cap="none" spc="0" normalizeH="0" baseline="0" noProof="0" dirty="0">
                <a:ln>
                  <a:noFill/>
                </a:ln>
                <a:solidFill>
                  <a:srgbClr val="3A649F"/>
                </a:solidFill>
                <a:effectLst/>
                <a:uLnTx/>
                <a:uFillTx/>
                <a:latin typeface="Calibri"/>
                <a:cs typeface="Calibri"/>
              </a:rPr>
              <a:t>,</a:t>
            </a:r>
            <a:r>
              <a:rPr kumimoji="0" sz="1600" b="0" i="0" u="none" strike="noStrike" kern="0" cap="none" spc="-3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specialising</a:t>
            </a:r>
            <a:r>
              <a:rPr kumimoji="0" sz="1600" b="0" i="0" u="none" strike="noStrike" kern="0" cap="none" spc="-3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in</a:t>
            </a:r>
            <a:r>
              <a:rPr kumimoji="0" sz="1600" b="0" i="0" u="none" strike="noStrike" kern="0" cap="none" spc="-7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endometriosis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2182495" lvl="0" indent="914400" defTabSz="914400" eaLnBrk="1" fontAlgn="auto" latinLnBrk="0" hangingPunct="1">
              <a:lnSpc>
                <a:spcPct val="152100"/>
              </a:lnSpc>
              <a:spcBef>
                <a:spcPts val="0"/>
              </a:spcBef>
              <a:spcAft>
                <a:spcPts val="0"/>
              </a:spcAft>
              <a:buClrTx/>
              <a:buSzTx/>
              <a:buFontTx/>
              <a:buNone/>
              <a:tabLst/>
              <a:defRPr/>
            </a:pPr>
            <a:r>
              <a:rPr kumimoji="0" sz="1600" b="0" i="0" u="none" strike="noStrike" kern="0" cap="none" spc="0" normalizeH="0" baseline="0" noProof="0" dirty="0">
                <a:ln>
                  <a:noFill/>
                </a:ln>
                <a:solidFill>
                  <a:srgbClr val="3A649F"/>
                </a:solidFill>
                <a:effectLst/>
                <a:uLnTx/>
                <a:uFillTx/>
                <a:latin typeface="Calibri"/>
                <a:cs typeface="Calibri"/>
              </a:rPr>
              <a:t>Active</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member</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of</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Gynaecology</a:t>
            </a:r>
            <a:r>
              <a:rPr kumimoji="0" sz="1600" b="1"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Oncology</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MDT</a:t>
            </a:r>
            <a:r>
              <a:rPr kumimoji="0" sz="1600" b="1" i="0" u="none" strike="noStrike" kern="0" cap="none" spc="-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and</a:t>
            </a:r>
            <a:r>
              <a:rPr kumimoji="0" sz="1600" b="0" i="0" u="none" strike="noStrike" kern="0" cap="none" spc="-5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Endometriosis</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25" normalizeH="0" baseline="0" noProof="0" dirty="0">
                <a:ln>
                  <a:noFill/>
                </a:ln>
                <a:solidFill>
                  <a:srgbClr val="3A649F"/>
                </a:solidFill>
                <a:effectLst/>
                <a:uLnTx/>
                <a:uFillTx/>
                <a:latin typeface="Calibri"/>
                <a:cs typeface="Calibri"/>
              </a:rPr>
              <a:t>MDT </a:t>
            </a:r>
            <a:r>
              <a:rPr kumimoji="0" sz="1600" b="1" i="0" u="none" strike="noStrike" kern="0" cap="none" spc="-10" normalizeH="0" baseline="0" noProof="0" dirty="0">
                <a:ln>
                  <a:noFill/>
                </a:ln>
                <a:solidFill>
                  <a:srgbClr val="3A649F"/>
                </a:solidFill>
                <a:effectLst/>
                <a:uLnTx/>
                <a:uFillTx/>
                <a:latin typeface="Calibri"/>
                <a:cs typeface="Calibri"/>
              </a:rPr>
              <a:t>Educational</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927100" marR="5080" lvl="0" indent="0" defTabSz="914400" eaLnBrk="1" fontAlgn="auto" latinLnBrk="0" hangingPunct="1">
              <a:lnSpc>
                <a:spcPct val="100000"/>
              </a:lnSpc>
              <a:spcBef>
                <a:spcPts val="1000"/>
              </a:spcBef>
              <a:spcAft>
                <a:spcPts val="0"/>
              </a:spcAft>
              <a:buClrTx/>
              <a:buSzTx/>
              <a:buFontTx/>
              <a:buNone/>
              <a:tabLst/>
              <a:defRPr/>
            </a:pPr>
            <a:r>
              <a:rPr kumimoji="0" sz="1600" b="0" i="0" u="none" strike="noStrike" kern="0" cap="none" spc="-25" normalizeH="0" baseline="0" noProof="0" dirty="0">
                <a:ln>
                  <a:noFill/>
                </a:ln>
                <a:solidFill>
                  <a:srgbClr val="3A649F"/>
                </a:solidFill>
                <a:effectLst/>
                <a:uLnTx/>
                <a:uFillTx/>
                <a:latin typeface="Calibri"/>
                <a:cs typeface="Calibri"/>
              </a:rPr>
              <a:t>Train</a:t>
            </a:r>
            <a:r>
              <a:rPr kumimoji="0" sz="1600" b="0" i="0" u="none" strike="noStrike" kern="0" cap="none" spc="-5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radiology</a:t>
            </a:r>
            <a:r>
              <a:rPr kumimoji="0" sz="1600" b="1" i="0" u="none" strike="noStrike" kern="0" cap="none" spc="-3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registrars</a:t>
            </a:r>
            <a:r>
              <a:rPr kumimoji="0" sz="1600" b="0" i="0" u="none" strike="noStrike" kern="0" cap="none" spc="-10" normalizeH="0" baseline="0" noProof="0" dirty="0">
                <a:ln>
                  <a:noFill/>
                </a:ln>
                <a:solidFill>
                  <a:srgbClr val="3A649F"/>
                </a:solidFill>
                <a:effectLst/>
                <a:uLnTx/>
                <a:uFillTx/>
                <a:latin typeface="Calibri"/>
                <a:cs typeface="Calibri"/>
              </a:rPr>
              <a:t>,</a:t>
            </a:r>
            <a:r>
              <a:rPr kumimoji="0" sz="1600" b="0" i="0" u="none" strike="noStrike" kern="0" cap="none" spc="-3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clinical</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fellows</a:t>
            </a:r>
            <a:r>
              <a:rPr kumimoji="0" sz="1600" b="0" i="0" u="none" strike="noStrike" kern="0" cap="none" spc="-10" normalizeH="0" baseline="0" noProof="0" dirty="0">
                <a:ln>
                  <a:noFill/>
                </a:ln>
                <a:solidFill>
                  <a:srgbClr val="3A649F"/>
                </a:solidFill>
                <a:effectLst/>
                <a:uLnTx/>
                <a:uFillTx/>
                <a:latin typeface="Calibri"/>
                <a:cs typeface="Calibri"/>
              </a:rPr>
              <a:t>,</a:t>
            </a:r>
            <a:r>
              <a:rPr kumimoji="0" sz="1600" b="0" i="0" u="none" strike="noStrike" kern="0" cap="none" spc="-3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and</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sonographers </a:t>
            </a:r>
            <a:r>
              <a:rPr kumimoji="0" sz="1600" b="0" i="0" u="none" strike="noStrike" kern="0" cap="none" spc="0" normalizeH="0" baseline="0" noProof="0" dirty="0">
                <a:ln>
                  <a:noFill/>
                </a:ln>
                <a:solidFill>
                  <a:srgbClr val="3A649F"/>
                </a:solidFill>
                <a:effectLst/>
                <a:uLnTx/>
                <a:uFillTx/>
                <a:latin typeface="Calibri"/>
                <a:cs typeface="Calibri"/>
              </a:rPr>
              <a:t>in</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general</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gynaecology</a:t>
            </a:r>
            <a:r>
              <a:rPr kumimoji="0" sz="1600" b="0" i="0" u="none" strike="noStrike" kern="0" cap="none" spc="-3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and</a:t>
            </a:r>
            <a:r>
              <a:rPr kumimoji="0" sz="1600" b="0" i="0" u="none" strike="noStrike" kern="0" cap="none" spc="-5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advanced </a:t>
            </a:r>
            <a:r>
              <a:rPr kumimoji="0" sz="1600" b="1" i="0" u="none" strike="noStrike" kern="0" cap="none" spc="0" normalizeH="0" baseline="0" noProof="0" dirty="0">
                <a:ln>
                  <a:noFill/>
                </a:ln>
                <a:solidFill>
                  <a:srgbClr val="3A649F"/>
                </a:solidFill>
                <a:effectLst/>
                <a:uLnTx/>
                <a:uFillTx/>
                <a:latin typeface="Calibri"/>
                <a:cs typeface="Calibri"/>
              </a:rPr>
              <a:t>endometriosis</a:t>
            </a:r>
            <a:r>
              <a:rPr kumimoji="0" sz="1600" b="1"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ultrasound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1087755" lvl="0" indent="914400" defTabSz="914400" eaLnBrk="1" fontAlgn="auto" latinLnBrk="0" hangingPunct="1">
              <a:lnSpc>
                <a:spcPct val="152100"/>
              </a:lnSpc>
              <a:spcBef>
                <a:spcPts val="0"/>
              </a:spcBef>
              <a:spcAft>
                <a:spcPts val="0"/>
              </a:spcAft>
              <a:buClrTx/>
              <a:buSzTx/>
              <a:buFontTx/>
              <a:buNone/>
              <a:tabLst/>
              <a:defRPr/>
            </a:pPr>
            <a:r>
              <a:rPr kumimoji="0" sz="1600" b="0" i="0" u="none" strike="noStrike" kern="0" cap="none" spc="0" normalizeH="0" baseline="0" noProof="0" dirty="0">
                <a:ln>
                  <a:noFill/>
                </a:ln>
                <a:solidFill>
                  <a:srgbClr val="3A649F"/>
                </a:solidFill>
                <a:effectLst/>
                <a:uLnTx/>
                <a:uFillTx/>
                <a:latin typeface="Calibri"/>
                <a:cs typeface="Calibri"/>
              </a:rPr>
              <a:t>Deliver</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education</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through</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local</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teaching</a:t>
            </a:r>
            <a:r>
              <a:rPr kumimoji="0" sz="1600" b="0" i="0" u="none" strike="noStrike" kern="0" cap="none" spc="-10" normalizeH="0" baseline="0" noProof="0" dirty="0">
                <a:ln>
                  <a:noFill/>
                </a:ln>
                <a:solidFill>
                  <a:srgbClr val="3A649F"/>
                </a:solidFill>
                <a:effectLst/>
                <a:uLnTx/>
                <a:uFillTx/>
                <a:latin typeface="Calibri"/>
                <a:cs typeface="Calibri"/>
              </a:rPr>
              <a:t>,</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and</a:t>
            </a:r>
            <a:r>
              <a:rPr kumimoji="0" sz="1600" b="0" i="0" u="none" strike="noStrike" kern="0" cap="none" spc="-4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national</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&amp;</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international</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presentations Leadership</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927100" marR="0" lvl="0" indent="0" defTabSz="914400" eaLnBrk="1" fontAlgn="auto" latinLnBrk="0" hangingPunct="1">
              <a:lnSpc>
                <a:spcPct val="100000"/>
              </a:lnSpc>
              <a:spcBef>
                <a:spcPts val="1000"/>
              </a:spcBef>
              <a:spcAft>
                <a:spcPts val="0"/>
              </a:spcAft>
              <a:buClrTx/>
              <a:buSzTx/>
              <a:buFontTx/>
              <a:buNone/>
              <a:tabLst/>
              <a:defRPr/>
            </a:pPr>
            <a:r>
              <a:rPr kumimoji="0" sz="1600" b="0" i="0" u="none" strike="noStrike" kern="0" cap="none" spc="0" normalizeH="0" baseline="0" noProof="0" dirty="0">
                <a:ln>
                  <a:noFill/>
                </a:ln>
                <a:solidFill>
                  <a:srgbClr val="3A649F"/>
                </a:solidFill>
                <a:effectLst/>
                <a:uLnTx/>
                <a:uFillTx/>
                <a:latin typeface="Calibri"/>
                <a:cs typeface="Calibri"/>
              </a:rPr>
              <a:t>Lead</a:t>
            </a:r>
            <a:r>
              <a:rPr kumimoji="0" sz="1600" b="0" i="0" u="none" strike="noStrike" kern="0" cap="none" spc="-2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implementation</a:t>
            </a:r>
            <a:r>
              <a:rPr kumimoji="0" sz="1600" b="1" i="0" u="none" strike="noStrike" kern="0" cap="none" spc="-1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of</a:t>
            </a:r>
            <a:r>
              <a:rPr kumimoji="0" sz="1600" b="1" i="0" u="none" strike="noStrike" kern="0" cap="none" spc="-2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new</a:t>
            </a:r>
            <a:r>
              <a:rPr kumimoji="0" sz="1600" b="1" i="0" u="none" strike="noStrike" kern="0" cap="none" spc="-2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guidelines</a:t>
            </a:r>
            <a:r>
              <a:rPr kumimoji="0" sz="1600" b="1" i="0" u="none" strike="noStrike" kern="0" cap="none" spc="-7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and</a:t>
            </a:r>
            <a:r>
              <a:rPr kumimoji="0" sz="1600" b="0" i="0" u="none" strike="noStrike" kern="0" cap="none" spc="-2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standardised</a:t>
            </a:r>
            <a:r>
              <a:rPr kumimoji="0" sz="1600" b="1" i="0" u="none" strike="noStrike" kern="0" cap="none" spc="-1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gynaecology</a:t>
            </a:r>
            <a:r>
              <a:rPr kumimoji="0" sz="1600" b="1" i="0" u="none" strike="noStrike" kern="0" cap="none" spc="-1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reporting</a:t>
            </a:r>
            <a:r>
              <a:rPr kumimoji="0" sz="1600" b="1" i="0" u="none" strike="noStrike" kern="0" cap="none" spc="-2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templates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927100" marR="162560" lvl="0" indent="0" defTabSz="914400" eaLnBrk="1" fontAlgn="auto" latinLnBrk="0" hangingPunct="1">
              <a:lnSpc>
                <a:spcPct val="100000"/>
              </a:lnSpc>
              <a:spcBef>
                <a:spcPts val="1000"/>
              </a:spcBef>
              <a:spcAft>
                <a:spcPts val="0"/>
              </a:spcAft>
              <a:buClrTx/>
              <a:buSzTx/>
              <a:buFontTx/>
              <a:buNone/>
              <a:tabLst/>
              <a:defRPr/>
            </a:pPr>
            <a:r>
              <a:rPr kumimoji="0" sz="1600" b="1" i="0" u="none" strike="noStrike" kern="0" cap="none" spc="0" normalizeH="0" baseline="0" noProof="0" dirty="0">
                <a:ln>
                  <a:noFill/>
                </a:ln>
                <a:solidFill>
                  <a:srgbClr val="3A649F"/>
                </a:solidFill>
                <a:effectLst/>
                <a:uLnTx/>
                <a:uFillTx/>
                <a:latin typeface="Calibri"/>
                <a:cs typeface="Calibri"/>
              </a:rPr>
              <a:t>BMUS</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20" normalizeH="0" baseline="0" noProof="0" dirty="0">
                <a:ln>
                  <a:noFill/>
                </a:ln>
                <a:solidFill>
                  <a:srgbClr val="3A649F"/>
                </a:solidFill>
                <a:effectLst/>
                <a:uLnTx/>
                <a:uFillTx/>
                <a:latin typeface="Calibri"/>
                <a:cs typeface="Calibri"/>
              </a:rPr>
              <a:t>Travelling</a:t>
            </a:r>
            <a:r>
              <a:rPr kumimoji="0" sz="1600" b="1"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Ambassador</a:t>
            </a:r>
            <a:r>
              <a:rPr kumimoji="0" sz="1600" b="0" i="0" u="none" strike="noStrike" kern="0" cap="none" spc="-10" normalizeH="0" baseline="0" noProof="0" dirty="0">
                <a:ln>
                  <a:noFill/>
                </a:ln>
                <a:solidFill>
                  <a:srgbClr val="3A649F"/>
                </a:solidFill>
                <a:effectLst/>
                <a:uLnTx/>
                <a:uFillTx/>
                <a:latin typeface="Calibri"/>
                <a:cs typeface="Calibri"/>
              </a:rPr>
              <a:t>,</a:t>
            </a:r>
            <a:r>
              <a:rPr kumimoji="0" sz="1600" b="0" i="0" u="none" strike="noStrike" kern="0" cap="none" spc="-30"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supporting</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departments</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nationwide</a:t>
            </a:r>
            <a:r>
              <a:rPr kumimoji="0" sz="1600" b="0" i="0" u="none" strike="noStrike" kern="0" cap="none" spc="-35" normalizeH="0" baseline="0" noProof="0" dirty="0">
                <a:ln>
                  <a:noFill/>
                </a:ln>
                <a:solidFill>
                  <a:srgbClr val="3A649F"/>
                </a:solidFill>
                <a:effectLst/>
                <a:uLnTx/>
                <a:uFillTx/>
                <a:latin typeface="Calibri"/>
                <a:cs typeface="Calibri"/>
              </a:rPr>
              <a:t> </a:t>
            </a:r>
            <a:r>
              <a:rPr kumimoji="0" sz="1600" b="0" i="0" u="none" strike="noStrike" kern="0" cap="none" spc="0" normalizeH="0" baseline="0" noProof="0" dirty="0">
                <a:ln>
                  <a:noFill/>
                </a:ln>
                <a:solidFill>
                  <a:srgbClr val="3A649F"/>
                </a:solidFill>
                <a:effectLst/>
                <a:uLnTx/>
                <a:uFillTx/>
                <a:latin typeface="Calibri"/>
                <a:cs typeface="Calibri"/>
              </a:rPr>
              <a:t>with</a:t>
            </a:r>
            <a:r>
              <a:rPr kumimoji="0" sz="1600" b="0"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endometriosis</a:t>
            </a:r>
            <a:r>
              <a:rPr kumimoji="0" sz="1600" b="1" i="0" u="none" strike="noStrike" kern="0" cap="none" spc="-3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training, </a:t>
            </a:r>
            <a:r>
              <a:rPr kumimoji="0" sz="1600" b="1" i="0" u="none" strike="noStrike" kern="0" cap="none" spc="0" normalizeH="0" baseline="0" noProof="0" dirty="0">
                <a:ln>
                  <a:noFill/>
                </a:ln>
                <a:solidFill>
                  <a:srgbClr val="3A649F"/>
                </a:solidFill>
                <a:effectLst/>
                <a:uLnTx/>
                <a:uFillTx/>
                <a:latin typeface="Calibri"/>
                <a:cs typeface="Calibri"/>
              </a:rPr>
              <a:t>protocols,</a:t>
            </a:r>
            <a:r>
              <a:rPr kumimoji="0" sz="1600" b="1" i="0" u="none" strike="noStrike" kern="0" cap="none" spc="-45"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and</a:t>
            </a:r>
            <a:r>
              <a:rPr kumimoji="0" sz="1600" b="1" i="0" u="none" strike="noStrike" kern="0" cap="none" spc="-40" normalizeH="0" baseline="0" noProof="0" dirty="0">
                <a:ln>
                  <a:noFill/>
                </a:ln>
                <a:solidFill>
                  <a:srgbClr val="3A649F"/>
                </a:solidFill>
                <a:effectLst/>
                <a:uLnTx/>
                <a:uFillTx/>
                <a:latin typeface="Calibri"/>
                <a:cs typeface="Calibri"/>
              </a:rPr>
              <a:t> </a:t>
            </a:r>
            <a:r>
              <a:rPr kumimoji="0" sz="1600" b="1" i="0" u="none" strike="noStrike" kern="0" cap="none" spc="0" normalizeH="0" baseline="0" noProof="0" dirty="0">
                <a:ln>
                  <a:noFill/>
                </a:ln>
                <a:solidFill>
                  <a:srgbClr val="3A649F"/>
                </a:solidFill>
                <a:effectLst/>
                <a:uLnTx/>
                <a:uFillTx/>
                <a:latin typeface="Calibri"/>
                <a:cs typeface="Calibri"/>
              </a:rPr>
              <a:t>service</a:t>
            </a:r>
            <a:r>
              <a:rPr kumimoji="0" sz="1600" b="1" i="0" u="none" strike="noStrike" kern="0" cap="none" spc="-45" normalizeH="0" baseline="0" noProof="0" dirty="0">
                <a:ln>
                  <a:noFill/>
                </a:ln>
                <a:solidFill>
                  <a:srgbClr val="3A649F"/>
                </a:solidFill>
                <a:effectLst/>
                <a:uLnTx/>
                <a:uFillTx/>
                <a:latin typeface="Calibri"/>
                <a:cs typeface="Calibri"/>
              </a:rPr>
              <a:t> </a:t>
            </a:r>
            <a:r>
              <a:rPr kumimoji="0" sz="1600" b="1" i="0" u="none" strike="noStrike" kern="0" cap="none" spc="-10" normalizeH="0" baseline="0" noProof="0" dirty="0">
                <a:ln>
                  <a:noFill/>
                </a:ln>
                <a:solidFill>
                  <a:srgbClr val="3A649F"/>
                </a:solidFill>
                <a:effectLst/>
                <a:uLnTx/>
                <a:uFillTx/>
                <a:latin typeface="Calibri"/>
                <a:cs typeface="Calibri"/>
              </a:rPr>
              <a:t>development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50288" y="649849"/>
            <a:ext cx="3681095" cy="574040"/>
          </a:xfrm>
          <a:prstGeom prst="rect">
            <a:avLst/>
          </a:prstGeom>
        </p:spPr>
        <p:txBody>
          <a:bodyPr vert="horz" wrap="square" lIns="0" tIns="12700" rIns="0" bIns="0" rtlCol="0">
            <a:spAutoFit/>
          </a:bodyPr>
          <a:lstStyle/>
          <a:p>
            <a:pPr marL="12700">
              <a:lnSpc>
                <a:spcPct val="100000"/>
              </a:lnSpc>
              <a:spcBef>
                <a:spcPts val="100"/>
              </a:spcBef>
            </a:pPr>
            <a:r>
              <a:rPr dirty="0"/>
              <a:t>My</a:t>
            </a:r>
            <a:r>
              <a:rPr spc="-50" dirty="0"/>
              <a:t> </a:t>
            </a:r>
            <a:r>
              <a:rPr dirty="0"/>
              <a:t>career</a:t>
            </a:r>
            <a:r>
              <a:rPr spc="-55" dirty="0"/>
              <a:t> </a:t>
            </a:r>
            <a:r>
              <a:rPr spc="-10" dirty="0"/>
              <a:t>pathway</a:t>
            </a: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@SCoRMembers</a:t>
            </a: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@society-</a:t>
            </a:r>
            <a:r>
              <a:rPr kumimoji="0" sz="1200" b="1" i="0" u="none" strike="noStrike" kern="0" cap="none" spc="-20" normalizeH="0" baseline="0" noProof="0" dirty="0">
                <a:ln>
                  <a:noFill/>
                </a:ln>
                <a:solidFill>
                  <a:srgbClr val="39639E"/>
                </a:solidFill>
                <a:effectLst/>
                <a:uLnTx/>
                <a:uFillTx/>
                <a:latin typeface="Calibri"/>
                <a:cs typeface="Calibri"/>
              </a:rPr>
              <a:t>of-</a:t>
            </a:r>
            <a:r>
              <a:rPr kumimoji="0" sz="1200" b="1" i="0" u="none" strike="noStrike" kern="0" cap="none" spc="-10" normalizeH="0" baseline="0" noProof="0" dirty="0">
                <a:ln>
                  <a:noFill/>
                </a:ln>
                <a:solidFill>
                  <a:srgbClr val="39639E"/>
                </a:solidFill>
                <a:effectLst/>
                <a:uLnTx/>
                <a:uFillTx/>
                <a:latin typeface="Calibri"/>
                <a:cs typeface="Calibri"/>
              </a:rPr>
              <a:t>radiographers</a:t>
            </a:r>
          </a:p>
        </p:txBody>
      </p:sp>
      <p:sp>
        <p:nvSpPr>
          <p:cNvPr id="3" name="object 3"/>
          <p:cNvSpPr txBox="1"/>
          <p:nvPr/>
        </p:nvSpPr>
        <p:spPr>
          <a:xfrm>
            <a:off x="850288" y="1195323"/>
            <a:ext cx="9415145" cy="4414520"/>
          </a:xfrm>
          <a:prstGeom prst="rect">
            <a:avLst/>
          </a:prstGeom>
        </p:spPr>
        <p:txBody>
          <a:bodyPr vert="horz" wrap="square" lIns="0" tIns="12700" rIns="0" bIns="0" rtlCol="0">
            <a:spAutoFit/>
          </a:bodyPr>
          <a:lstStyle/>
          <a:p>
            <a:pPr marL="298450" marR="372745" lvl="0" indent="-285750" defTabSz="914400" eaLnBrk="1" fontAlgn="auto" latinLnBrk="0" hangingPunct="1">
              <a:lnSpc>
                <a:spcPct val="150000"/>
              </a:lnSpc>
              <a:spcBef>
                <a:spcPts val="100"/>
              </a:spcBef>
              <a:spcAft>
                <a:spcPts val="0"/>
              </a:spcAft>
              <a:buClrTx/>
              <a:buSzPct val="103125"/>
              <a:buFont typeface="Arial"/>
              <a:buChar char="•"/>
              <a:tabLst>
                <a:tab pos="298450" algn="l"/>
              </a:tabLst>
              <a:defRPr/>
            </a:pPr>
            <a:r>
              <a:rPr kumimoji="0" sz="1600" b="0" i="0" u="none" strike="noStrike" kern="0" cap="none" spc="-10" normalizeH="0" baseline="0" noProof="0" dirty="0">
                <a:ln>
                  <a:noFill/>
                </a:ln>
                <a:solidFill>
                  <a:srgbClr val="215F9A"/>
                </a:solidFill>
                <a:effectLst/>
                <a:uLnTx/>
                <a:uFillTx/>
                <a:latin typeface="Calibri"/>
                <a:cs typeface="Calibri"/>
              </a:rPr>
              <a:t>Discovered</a:t>
            </a:r>
            <a:r>
              <a:rPr kumimoji="0" sz="1600" b="0" i="0" u="none" strike="noStrike" kern="0" cap="none" spc="-2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a:t>
            </a:r>
            <a:r>
              <a:rPr kumimoji="0" sz="1600" b="0" i="0" u="none" strike="noStrike" kern="0" cap="none" spc="-2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strong</a:t>
            </a:r>
            <a:r>
              <a:rPr kumimoji="0" sz="1600" b="0" i="0" u="none" strike="noStrike" kern="0" cap="none" spc="-15"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interest</a:t>
            </a:r>
            <a:r>
              <a:rPr kumimoji="0" sz="1600" b="0" i="0" u="none" strike="noStrike" kern="0" cap="none" spc="-2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in</a:t>
            </a:r>
            <a:r>
              <a:rPr kumimoji="0" sz="1600" b="0" i="0" u="none" strike="noStrike" kern="0" cap="none" spc="-5"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gynaecology</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early</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in</a:t>
            </a:r>
            <a:r>
              <a:rPr kumimoji="0" sz="1600" b="1" i="0" u="none" strike="noStrike" kern="0" cap="none" spc="-15"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ultrasound</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training</a:t>
            </a:r>
            <a:r>
              <a:rPr kumimoji="0" sz="1600" b="0" i="0" u="none" strike="noStrike" kern="0" cap="none" spc="0" normalizeH="0" baseline="0" noProof="0" dirty="0">
                <a:ln>
                  <a:noFill/>
                </a:ln>
                <a:solidFill>
                  <a:srgbClr val="215F9A"/>
                </a:solidFill>
                <a:effectLst/>
                <a:uLnTx/>
                <a:uFillTx/>
                <a:latin typeface="Calibri"/>
                <a:cs typeface="Calibri"/>
              </a:rPr>
              <a:t>,</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supported</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by</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highly</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motivated radiology</a:t>
            </a:r>
            <a:r>
              <a:rPr kumimoji="0" sz="1600" b="1" i="0" u="none" strike="noStrike" kern="0" cap="none" spc="-15" normalizeH="0" baseline="0" noProof="0" dirty="0">
                <a:ln>
                  <a:noFill/>
                </a:ln>
                <a:solidFill>
                  <a:srgbClr val="215F9A"/>
                </a:solidFill>
                <a:effectLst/>
                <a:uLnTx/>
                <a:uFillTx/>
                <a:latin typeface="Calibri"/>
                <a:cs typeface="Calibri"/>
              </a:rPr>
              <a:t> </a:t>
            </a:r>
            <a:r>
              <a:rPr kumimoji="0" sz="1600" b="1" i="0" u="none" strike="noStrike" kern="0" cap="none" spc="-20" normalizeH="0" baseline="0" noProof="0" dirty="0">
                <a:ln>
                  <a:noFill/>
                </a:ln>
                <a:solidFill>
                  <a:srgbClr val="215F9A"/>
                </a:solidFill>
                <a:effectLst/>
                <a:uLnTx/>
                <a:uFillTx/>
                <a:latin typeface="Calibri"/>
                <a:cs typeface="Calibri"/>
              </a:rPr>
              <a:t>team</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8450" marR="871219" lvl="0" indent="-285750" defTabSz="914400" eaLnBrk="1" fontAlgn="auto" latinLnBrk="0" hangingPunct="1">
              <a:lnSpc>
                <a:spcPct val="150000"/>
              </a:lnSpc>
              <a:spcBef>
                <a:spcPts val="0"/>
              </a:spcBef>
              <a:spcAft>
                <a:spcPts val="0"/>
              </a:spcAft>
              <a:buClrTx/>
              <a:buSzPct val="103125"/>
              <a:buFont typeface="Arial"/>
              <a:buChar char="•"/>
              <a:tabLst>
                <a:tab pos="298450" algn="l"/>
              </a:tabLst>
              <a:defRPr/>
            </a:pPr>
            <a:r>
              <a:rPr kumimoji="0" sz="1600" b="0" i="0" u="none" strike="noStrike" kern="0" cap="none" spc="0" normalizeH="0" baseline="0" noProof="0" dirty="0">
                <a:ln>
                  <a:noFill/>
                </a:ln>
                <a:solidFill>
                  <a:srgbClr val="215F9A"/>
                </a:solidFill>
                <a:effectLst/>
                <a:uLnTx/>
                <a:uFillTx/>
                <a:latin typeface="Calibri"/>
                <a:cs typeface="Calibri"/>
              </a:rPr>
              <a:t>Curiosity</a:t>
            </a:r>
            <a:r>
              <a:rPr kumimoji="0" sz="1600" b="0" i="0" u="none" strike="noStrike" kern="0" cap="none" spc="-5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around</a:t>
            </a:r>
            <a:r>
              <a:rPr kumimoji="0" sz="1600" b="0" i="0" u="none" strike="noStrike" kern="0" cap="none" spc="-4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endometriosis</a:t>
            </a:r>
            <a:r>
              <a:rPr kumimoji="0" sz="1600" b="1" i="0" u="none" strike="noStrike" kern="0" cap="none" spc="-45"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developed</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organically</a:t>
            </a:r>
            <a:r>
              <a:rPr kumimoji="0" sz="1600" b="0" i="0" u="none" strike="noStrike" kern="0" cap="none" spc="-3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through</a:t>
            </a:r>
            <a:r>
              <a:rPr kumimoji="0" sz="1600" b="0" i="0" u="none" strike="noStrike" kern="0" cap="none" spc="-4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clinical</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findings</a:t>
            </a:r>
            <a:r>
              <a:rPr kumimoji="0" sz="1600" b="0" i="0" u="none" strike="noStrike" kern="0" cap="none" spc="-4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and</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multidisciplinary discussion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960"/>
              </a:spcBef>
              <a:spcAft>
                <a:spcPts val="0"/>
              </a:spcAft>
              <a:buClrTx/>
              <a:buSzPct val="103125"/>
              <a:buFont typeface="Arial"/>
              <a:buChar char="•"/>
              <a:tabLst>
                <a:tab pos="298450" algn="l"/>
              </a:tabLst>
              <a:defRPr/>
            </a:pPr>
            <a:r>
              <a:rPr kumimoji="0" sz="1600" b="0" i="0" u="none" strike="noStrike" kern="0" cap="none" spc="0" normalizeH="0" baseline="0" noProof="0" dirty="0">
                <a:ln>
                  <a:noFill/>
                </a:ln>
                <a:solidFill>
                  <a:srgbClr val="215F9A"/>
                </a:solidFill>
                <a:effectLst/>
                <a:uLnTx/>
                <a:uFillTx/>
                <a:latin typeface="Calibri"/>
                <a:cs typeface="Calibri"/>
              </a:rPr>
              <a:t>Chose</a:t>
            </a:r>
            <a:r>
              <a:rPr kumimoji="0" sz="1600" b="0" i="0" u="none" strike="noStrike" kern="0" cap="none" spc="-3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to</a:t>
            </a:r>
            <a:r>
              <a:rPr kumimoji="0" sz="1600" b="0" i="0" u="none" strike="noStrike" kern="0" cap="none" spc="-3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focus</a:t>
            </a:r>
            <a:r>
              <a:rPr kumimoji="0" sz="1600" b="1" i="0" u="none" strike="noStrike" kern="0" cap="none" spc="-3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fully</a:t>
            </a:r>
            <a:r>
              <a:rPr kumimoji="0" sz="1600" b="1" i="0" u="none" strike="noStrike" kern="0" cap="none" spc="-3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on</a:t>
            </a:r>
            <a:r>
              <a:rPr kumimoji="0" sz="1600" b="1" i="0" u="none" strike="noStrike" kern="0" cap="none" spc="-3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gynaecology</a:t>
            </a:r>
            <a:r>
              <a:rPr kumimoji="0" sz="1600" b="0" i="0" u="none" strike="noStrike" kern="0" cap="none" spc="-10" normalizeH="0" baseline="0" noProof="0" dirty="0">
                <a:ln>
                  <a:noFill/>
                </a:ln>
                <a:solidFill>
                  <a:srgbClr val="215F9A"/>
                </a:solidFill>
                <a:effectLst/>
                <a:uLnTx/>
                <a:uFillTx/>
                <a:latin typeface="Calibri"/>
                <a:cs typeface="Calibri"/>
              </a:rPr>
              <a:t>,</a:t>
            </a:r>
            <a:r>
              <a:rPr kumimoji="0" sz="1600" b="0" i="0" u="none" strike="noStrike" kern="0" cap="none" spc="-3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stepping</a:t>
            </a:r>
            <a:r>
              <a:rPr kumimoji="0" sz="1600" b="0" i="0" u="none" strike="noStrike" kern="0" cap="none" spc="-3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away</a:t>
            </a:r>
            <a:r>
              <a:rPr kumimoji="0" sz="1600" b="0" i="0" u="none" strike="noStrike" kern="0" cap="none" spc="-3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from</a:t>
            </a:r>
            <a:r>
              <a:rPr kumimoji="0" sz="1600" b="0" i="0" u="none" strike="noStrike" kern="0" cap="none" spc="-30"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obstetrics</a:t>
            </a:r>
            <a:r>
              <a:rPr kumimoji="0" sz="1600" b="0" i="0" u="none" strike="noStrike" kern="0" cap="none" spc="-4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to</a:t>
            </a:r>
            <a:r>
              <a:rPr kumimoji="0" sz="1600" b="0" i="0" u="none" strike="noStrike" kern="0" cap="none" spc="-4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complete</a:t>
            </a:r>
            <a:r>
              <a:rPr kumimoji="0" sz="1600" b="0" i="0" u="none" strike="noStrike" kern="0" cap="none" spc="-3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an</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MSc</a:t>
            </a:r>
            <a:r>
              <a:rPr kumimoji="0" sz="1600" b="1" i="0" u="none" strike="noStrike" kern="0" cap="none" spc="-3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and</a:t>
            </a:r>
            <a:r>
              <a:rPr kumimoji="0" sz="1600" b="0" i="0" u="none" strike="noStrike" kern="0" cap="none" spc="-35"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undertake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8450" marR="0" lvl="0" indent="0" defTabSz="914400" eaLnBrk="1" fontAlgn="auto" latinLnBrk="0" hangingPunct="1">
              <a:lnSpc>
                <a:spcPct val="100000"/>
              </a:lnSpc>
              <a:spcBef>
                <a:spcPts val="960"/>
              </a:spcBef>
              <a:spcAft>
                <a:spcPts val="0"/>
              </a:spcAft>
              <a:buClrTx/>
              <a:buSzTx/>
              <a:buFontTx/>
              <a:buNone/>
              <a:tabLst/>
              <a:defRPr/>
            </a:pPr>
            <a:r>
              <a:rPr kumimoji="0" sz="1600" b="1" i="0" u="none" strike="noStrike" kern="0" cap="none" spc="0" normalizeH="0" baseline="0" noProof="0" dirty="0">
                <a:ln>
                  <a:noFill/>
                </a:ln>
                <a:solidFill>
                  <a:srgbClr val="215F9A"/>
                </a:solidFill>
                <a:effectLst/>
                <a:uLnTx/>
                <a:uFillTx/>
                <a:latin typeface="Calibri"/>
                <a:cs typeface="Calibri"/>
              </a:rPr>
              <a:t>primary</a:t>
            </a:r>
            <a:r>
              <a:rPr kumimoji="0" sz="1600" b="1" i="0" u="none" strike="noStrike" kern="0" cap="none" spc="-75"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research</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8450" marR="709930" lvl="0" indent="-285750" defTabSz="914400" eaLnBrk="1" fontAlgn="auto" latinLnBrk="0" hangingPunct="1">
              <a:lnSpc>
                <a:spcPct val="150000"/>
              </a:lnSpc>
              <a:spcBef>
                <a:spcPts val="0"/>
              </a:spcBef>
              <a:spcAft>
                <a:spcPts val="0"/>
              </a:spcAft>
              <a:buClrTx/>
              <a:buSzPct val="103125"/>
              <a:buFont typeface="Arial"/>
              <a:buChar char="•"/>
              <a:tabLst>
                <a:tab pos="298450" algn="l"/>
              </a:tabLst>
              <a:defRPr/>
            </a:pPr>
            <a:r>
              <a:rPr kumimoji="0" sz="1600" b="0" i="0" u="none" strike="noStrike" kern="0" cap="none" spc="-10" normalizeH="0" baseline="0" noProof="0" dirty="0">
                <a:ln>
                  <a:noFill/>
                </a:ln>
                <a:solidFill>
                  <a:srgbClr val="215F9A"/>
                </a:solidFill>
                <a:effectLst/>
                <a:uLnTx/>
                <a:uFillTx/>
                <a:latin typeface="Calibri"/>
                <a:cs typeface="Calibri"/>
              </a:rPr>
              <a:t>Developed</a:t>
            </a:r>
            <a:r>
              <a:rPr kumimoji="0" sz="1600" b="0" i="0" u="none" strike="noStrike" kern="0" cap="none" spc="-2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and</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piloted</a:t>
            </a:r>
            <a:r>
              <a:rPr kumimoji="0" sz="1600" b="0" i="0" u="none" strike="noStrike" kern="0" cap="none" spc="-2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systematic</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ultrasound</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approach</a:t>
            </a:r>
            <a:r>
              <a:rPr kumimoji="0" sz="1600" b="1" i="0" u="none" strike="noStrike" kern="0" cap="none" spc="-1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to</a:t>
            </a:r>
            <a:r>
              <a:rPr kumimoji="0" sz="1600" b="1" i="0" u="none" strike="noStrike" kern="0" cap="none" spc="-1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endometriosis</a:t>
            </a:r>
            <a:r>
              <a:rPr kumimoji="0" sz="1600" b="0" i="0" u="none" strike="noStrike" kern="0" cap="none" spc="0" normalizeH="0" baseline="0" noProof="0" dirty="0">
                <a:ln>
                  <a:noFill/>
                </a:ln>
                <a:solidFill>
                  <a:srgbClr val="215F9A"/>
                </a:solidFill>
                <a:effectLst/>
                <a:uLnTx/>
                <a:uFillTx/>
                <a:latin typeface="Calibri"/>
                <a:cs typeface="Calibri"/>
              </a:rPr>
              <a:t>,</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aligned</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with</a:t>
            </a:r>
            <a:r>
              <a:rPr kumimoji="0" sz="1600" b="0" i="0" u="none" strike="noStrike" kern="0" cap="none" spc="-25"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existing</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1" i="0" u="none" strike="noStrike" kern="0" cap="none" spc="-25" normalizeH="0" baseline="0" noProof="0" dirty="0">
                <a:ln>
                  <a:noFill/>
                </a:ln>
                <a:solidFill>
                  <a:srgbClr val="215F9A"/>
                </a:solidFill>
                <a:effectLst/>
                <a:uLnTx/>
                <a:uFillTx/>
                <a:latin typeface="Calibri"/>
                <a:cs typeface="Calibri"/>
              </a:rPr>
              <a:t>MRI </a:t>
            </a:r>
            <a:r>
              <a:rPr kumimoji="0" sz="1600" b="1" i="0" u="none" strike="noStrike" kern="0" cap="none" spc="-10" normalizeH="0" baseline="0" noProof="0" dirty="0">
                <a:ln>
                  <a:noFill/>
                </a:ln>
                <a:solidFill>
                  <a:srgbClr val="215F9A"/>
                </a:solidFill>
                <a:effectLst/>
                <a:uLnTx/>
                <a:uFillTx/>
                <a:latin typeface="Calibri"/>
                <a:cs typeface="Calibri"/>
              </a:rPr>
              <a:t>reporting</a:t>
            </a:r>
            <a:r>
              <a:rPr kumimoji="0" sz="1600" b="1" i="0" u="none" strike="noStrike" kern="0" cap="none" spc="-4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frameworks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8450" marR="831215" lvl="0" indent="-285750" defTabSz="914400" eaLnBrk="1" fontAlgn="auto" latinLnBrk="0" hangingPunct="1">
              <a:lnSpc>
                <a:spcPct val="150000"/>
              </a:lnSpc>
              <a:spcBef>
                <a:spcPts val="0"/>
              </a:spcBef>
              <a:spcAft>
                <a:spcPts val="0"/>
              </a:spcAft>
              <a:buClrTx/>
              <a:buSzPct val="103125"/>
              <a:buFont typeface="Arial"/>
              <a:buChar char="•"/>
              <a:tabLst>
                <a:tab pos="298450" algn="l"/>
              </a:tabLst>
              <a:defRPr/>
            </a:pPr>
            <a:r>
              <a:rPr kumimoji="0" sz="1600" b="0" i="0" u="none" strike="noStrike" kern="0" cap="none" spc="-10" normalizeH="0" baseline="0" noProof="0" dirty="0">
                <a:ln>
                  <a:noFill/>
                </a:ln>
                <a:solidFill>
                  <a:srgbClr val="215F9A"/>
                </a:solidFill>
                <a:effectLst/>
                <a:uLnTx/>
                <a:uFillTx/>
                <a:latin typeface="Calibri"/>
                <a:cs typeface="Calibri"/>
              </a:rPr>
              <a:t>Research</a:t>
            </a:r>
            <a:r>
              <a:rPr kumimoji="0" sz="1600" b="0" i="0" u="none" strike="noStrike" kern="0" cap="none" spc="-3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led</a:t>
            </a:r>
            <a:r>
              <a:rPr kumimoji="0" sz="1600" b="0" i="0" u="none" strike="noStrike" kern="0" cap="none" spc="-2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to</a:t>
            </a:r>
            <a:r>
              <a:rPr kumimoji="0" sz="1600" b="0" i="0" u="none" strike="noStrike" kern="0" cap="none" spc="-3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the</a:t>
            </a:r>
            <a:r>
              <a:rPr kumimoji="0" sz="1600" b="0" i="0" u="none" strike="noStrike" kern="0" cap="none" spc="-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implementation</a:t>
            </a:r>
            <a:r>
              <a:rPr kumimoji="0" sz="1600" b="1" i="0" u="none" strike="noStrike" kern="0" cap="none" spc="-2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of</a:t>
            </a:r>
            <a:r>
              <a:rPr kumimoji="0" sz="1600" b="1" i="0" u="none" strike="noStrike" kern="0" cap="none" spc="-2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a</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dedicated</a:t>
            </a:r>
            <a:r>
              <a:rPr kumimoji="0" sz="1600" b="1" i="0" u="none" strike="noStrike" kern="0" cap="none" spc="-2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endometriosis</a:t>
            </a:r>
            <a:r>
              <a:rPr kumimoji="0" sz="1600" b="1"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ultrasound</a:t>
            </a:r>
            <a:r>
              <a:rPr kumimoji="0" sz="1600" b="1" i="0" u="none" strike="noStrike" kern="0" cap="none" spc="-2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service</a:t>
            </a:r>
            <a:r>
              <a:rPr kumimoji="0" sz="1600" b="0" i="0" u="none" strike="noStrike" kern="0" cap="none" spc="0" normalizeH="0" baseline="0" noProof="0" dirty="0">
                <a:ln>
                  <a:noFill/>
                </a:ln>
                <a:solidFill>
                  <a:srgbClr val="215F9A"/>
                </a:solidFill>
                <a:effectLst/>
                <a:uLnTx/>
                <a:uFillTx/>
                <a:latin typeface="Calibri"/>
                <a:cs typeface="Calibri"/>
              </a:rPr>
              <a:t>,</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supported</a:t>
            </a:r>
            <a:r>
              <a:rPr kumimoji="0" sz="1600" b="0" i="0" u="none" strike="noStrike" kern="0" cap="none" spc="-25" normalizeH="0" baseline="0" noProof="0" dirty="0">
                <a:ln>
                  <a:noFill/>
                </a:ln>
                <a:solidFill>
                  <a:srgbClr val="215F9A"/>
                </a:solidFill>
                <a:effectLst/>
                <a:uLnTx/>
                <a:uFillTx/>
                <a:latin typeface="Calibri"/>
                <a:cs typeface="Calibri"/>
              </a:rPr>
              <a:t> by </a:t>
            </a:r>
            <a:r>
              <a:rPr kumimoji="0" sz="1600" b="0" i="0" u="none" strike="noStrike" kern="0" cap="none" spc="0" normalizeH="0" baseline="0" noProof="0" dirty="0">
                <a:ln>
                  <a:noFill/>
                </a:ln>
                <a:solidFill>
                  <a:srgbClr val="215F9A"/>
                </a:solidFill>
                <a:effectLst/>
                <a:uLnTx/>
                <a:uFillTx/>
                <a:latin typeface="Calibri"/>
                <a:cs typeface="Calibri"/>
              </a:rPr>
              <a:t>departmental</a:t>
            </a:r>
            <a:r>
              <a:rPr kumimoji="0" sz="1600" b="0" i="0" u="none" strike="noStrike" kern="0" cap="none" spc="-95"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leadership</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8450" marR="5080" lvl="0" indent="-285750" defTabSz="914400" eaLnBrk="1" fontAlgn="auto" latinLnBrk="0" hangingPunct="1">
              <a:lnSpc>
                <a:spcPct val="150000"/>
              </a:lnSpc>
              <a:spcBef>
                <a:spcPts val="0"/>
              </a:spcBef>
              <a:spcAft>
                <a:spcPts val="0"/>
              </a:spcAft>
              <a:buClrTx/>
              <a:buSzPct val="103125"/>
              <a:buFont typeface="Arial"/>
              <a:buChar char="•"/>
              <a:tabLst>
                <a:tab pos="298450" algn="l"/>
              </a:tabLst>
              <a:defRPr/>
            </a:pPr>
            <a:r>
              <a:rPr kumimoji="0" sz="1600" b="0" i="0" u="none" strike="noStrike" kern="0" cap="none" spc="0" normalizeH="0" baseline="0" noProof="0" dirty="0">
                <a:ln>
                  <a:noFill/>
                </a:ln>
                <a:solidFill>
                  <a:srgbClr val="215F9A"/>
                </a:solidFill>
                <a:effectLst/>
                <a:uLnTx/>
                <a:uFillTx/>
                <a:latin typeface="Calibri"/>
                <a:cs typeface="Calibri"/>
              </a:rPr>
              <a:t>Career</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progression</a:t>
            </a:r>
            <a:r>
              <a:rPr kumimoji="0" sz="1600" b="0" i="0" u="none" strike="noStrike" kern="0" cap="none" spc="-50" normalizeH="0" baseline="0" noProof="0" dirty="0">
                <a:ln>
                  <a:noFill/>
                </a:ln>
                <a:solidFill>
                  <a:srgbClr val="215F9A"/>
                </a:solidFill>
                <a:effectLst/>
                <a:uLnTx/>
                <a:uFillTx/>
                <a:latin typeface="Calibri"/>
                <a:cs typeface="Calibri"/>
              </a:rPr>
              <a:t> </a:t>
            </a:r>
            <a:r>
              <a:rPr kumimoji="0" sz="1600" b="0" i="0" u="none" strike="noStrike" kern="0" cap="none" spc="-10" normalizeH="0" baseline="0" noProof="0" dirty="0">
                <a:ln>
                  <a:noFill/>
                </a:ln>
                <a:solidFill>
                  <a:srgbClr val="215F9A"/>
                </a:solidFill>
                <a:effectLst/>
                <a:uLnTx/>
                <a:uFillTx/>
                <a:latin typeface="Calibri"/>
                <a:cs typeface="Calibri"/>
              </a:rPr>
              <a:t>evolved</a:t>
            </a:r>
            <a:r>
              <a:rPr kumimoji="0" sz="1600" b="0" i="0" u="none" strike="noStrike" kern="0" cap="none" spc="-50"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through</a:t>
            </a:r>
            <a:r>
              <a:rPr kumimoji="0" sz="1600" b="0" i="0" u="none" strike="noStrike" kern="0" cap="none" spc="-2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passion,</a:t>
            </a:r>
            <a:r>
              <a:rPr kumimoji="0" sz="1600" b="1" i="0" u="none" strike="noStrike" kern="0" cap="none" spc="-45"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opportunity,</a:t>
            </a:r>
            <a:r>
              <a:rPr kumimoji="0" sz="1600" b="1" i="0" u="none" strike="noStrike" kern="0" cap="none" spc="-40"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and</a:t>
            </a:r>
            <a:r>
              <a:rPr kumimoji="0" sz="1600" b="1" i="0" u="none" strike="noStrike" kern="0" cap="none" spc="-4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advocacy</a:t>
            </a:r>
            <a:r>
              <a:rPr kumimoji="0" sz="1600" b="0" i="0" u="none" strike="noStrike" kern="0" cap="none" spc="0" normalizeH="0" baseline="0" noProof="0" dirty="0">
                <a:ln>
                  <a:noFill/>
                </a:ln>
                <a:solidFill>
                  <a:srgbClr val="215F9A"/>
                </a:solidFill>
                <a:effectLst/>
                <a:uLnTx/>
                <a:uFillTx/>
                <a:latin typeface="Calibri"/>
                <a:cs typeface="Calibri"/>
              </a:rPr>
              <a:t>,</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leading</a:t>
            </a:r>
            <a:r>
              <a:rPr kumimoji="0" sz="1600" b="0" i="0" u="none" strike="noStrike" kern="0" cap="none" spc="-45" normalizeH="0" baseline="0" noProof="0" dirty="0">
                <a:ln>
                  <a:noFill/>
                </a:ln>
                <a:solidFill>
                  <a:srgbClr val="215F9A"/>
                </a:solidFill>
                <a:effectLst/>
                <a:uLnTx/>
                <a:uFillTx/>
                <a:latin typeface="Calibri"/>
                <a:cs typeface="Calibri"/>
              </a:rPr>
              <a:t> </a:t>
            </a:r>
            <a:r>
              <a:rPr kumimoji="0" sz="1600" b="0" i="0" u="none" strike="noStrike" kern="0" cap="none" spc="0" normalizeH="0" baseline="0" noProof="0" dirty="0">
                <a:ln>
                  <a:noFill/>
                </a:ln>
                <a:solidFill>
                  <a:srgbClr val="215F9A"/>
                </a:solidFill>
                <a:effectLst/>
                <a:uLnTx/>
                <a:uFillTx/>
                <a:latin typeface="Calibri"/>
                <a:cs typeface="Calibri"/>
              </a:rPr>
              <a:t>to</a:t>
            </a:r>
            <a:r>
              <a:rPr kumimoji="0" sz="1600" b="0" i="0" u="none" strike="noStrike" kern="0" cap="none" spc="-5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national</a:t>
            </a:r>
            <a:r>
              <a:rPr kumimoji="0" sz="1600" b="1" i="0" u="none" strike="noStrike" kern="0" cap="none" spc="-4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teaching,</a:t>
            </a:r>
            <a:r>
              <a:rPr kumimoji="0" sz="1600" b="1" i="0" u="none" strike="noStrike" kern="0" cap="none" spc="-45"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service </a:t>
            </a:r>
            <a:r>
              <a:rPr kumimoji="0" sz="1600" b="1" i="0" u="none" strike="noStrike" kern="0" cap="none" spc="0" normalizeH="0" baseline="0" noProof="0" dirty="0">
                <a:ln>
                  <a:noFill/>
                </a:ln>
                <a:solidFill>
                  <a:srgbClr val="215F9A"/>
                </a:solidFill>
                <a:effectLst/>
                <a:uLnTx/>
                <a:uFillTx/>
                <a:latin typeface="Calibri"/>
                <a:cs typeface="Calibri"/>
              </a:rPr>
              <a:t>development,</a:t>
            </a:r>
            <a:r>
              <a:rPr kumimoji="0" sz="1600" b="1" i="0" u="none" strike="noStrike" kern="0" cap="none" spc="-5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and</a:t>
            </a:r>
            <a:r>
              <a:rPr kumimoji="0" sz="1600" b="1" i="0" u="none" strike="noStrike" kern="0" cap="none" spc="-55" normalizeH="0" baseline="0" noProof="0" dirty="0">
                <a:ln>
                  <a:noFill/>
                </a:ln>
                <a:solidFill>
                  <a:srgbClr val="215F9A"/>
                </a:solidFill>
                <a:effectLst/>
                <a:uLnTx/>
                <a:uFillTx/>
                <a:latin typeface="Calibri"/>
                <a:cs typeface="Calibri"/>
              </a:rPr>
              <a:t> </a:t>
            </a:r>
            <a:r>
              <a:rPr kumimoji="0" sz="1600" b="1" i="0" u="none" strike="noStrike" kern="0" cap="none" spc="0" normalizeH="0" baseline="0" noProof="0" dirty="0">
                <a:ln>
                  <a:noFill/>
                </a:ln>
                <a:solidFill>
                  <a:srgbClr val="215F9A"/>
                </a:solidFill>
                <a:effectLst/>
                <a:uLnTx/>
                <a:uFillTx/>
                <a:latin typeface="Calibri"/>
                <a:cs typeface="Calibri"/>
              </a:rPr>
              <a:t>international</a:t>
            </a:r>
            <a:r>
              <a:rPr kumimoji="0" sz="1600" b="1" i="0" u="none" strike="noStrike" kern="0" cap="none" spc="-50" normalizeH="0" baseline="0" noProof="0" dirty="0">
                <a:ln>
                  <a:noFill/>
                </a:ln>
                <a:solidFill>
                  <a:srgbClr val="215F9A"/>
                </a:solidFill>
                <a:effectLst/>
                <a:uLnTx/>
                <a:uFillTx/>
                <a:latin typeface="Calibri"/>
                <a:cs typeface="Calibri"/>
              </a:rPr>
              <a:t> </a:t>
            </a:r>
            <a:r>
              <a:rPr kumimoji="0" sz="1600" b="1" i="0" u="none" strike="noStrike" kern="0" cap="none" spc="-10" normalizeH="0" baseline="0" noProof="0" dirty="0">
                <a:ln>
                  <a:noFill/>
                </a:ln>
                <a:solidFill>
                  <a:srgbClr val="215F9A"/>
                </a:solidFill>
                <a:effectLst/>
                <a:uLnTx/>
                <a:uFillTx/>
                <a:latin typeface="Calibri"/>
                <a:cs typeface="Calibri"/>
              </a:rPr>
              <a:t>presentation</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50288" y="588889"/>
            <a:ext cx="2812415" cy="574040"/>
          </a:xfrm>
          <a:prstGeom prst="rect">
            <a:avLst/>
          </a:prstGeom>
        </p:spPr>
        <p:txBody>
          <a:bodyPr vert="horz" wrap="square" lIns="0" tIns="12700" rIns="0" bIns="0" rtlCol="0">
            <a:spAutoFit/>
          </a:bodyPr>
          <a:lstStyle/>
          <a:p>
            <a:pPr marL="12700">
              <a:lnSpc>
                <a:spcPct val="100000"/>
              </a:lnSpc>
              <a:spcBef>
                <a:spcPts val="100"/>
              </a:spcBef>
            </a:pPr>
            <a:r>
              <a:rPr dirty="0"/>
              <a:t>How</a:t>
            </a:r>
            <a:r>
              <a:rPr spc="-65" dirty="0"/>
              <a:t> </a:t>
            </a:r>
            <a:r>
              <a:rPr dirty="0"/>
              <a:t>I</a:t>
            </a:r>
            <a:r>
              <a:rPr spc="-55" dirty="0"/>
              <a:t> </a:t>
            </a:r>
            <a:r>
              <a:rPr dirty="0"/>
              <a:t>got</a:t>
            </a:r>
            <a:r>
              <a:rPr spc="-55" dirty="0"/>
              <a:t> </a:t>
            </a:r>
            <a:r>
              <a:rPr spc="-20" dirty="0"/>
              <a:t>here</a:t>
            </a: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@SCoRMembers</a:t>
            </a: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@society-</a:t>
            </a:r>
            <a:r>
              <a:rPr kumimoji="0" sz="1200" b="1" i="0" u="none" strike="noStrike" kern="0" cap="none" spc="-20" normalizeH="0" baseline="0" noProof="0" dirty="0">
                <a:ln>
                  <a:noFill/>
                </a:ln>
                <a:solidFill>
                  <a:srgbClr val="39639E"/>
                </a:solidFill>
                <a:effectLst/>
                <a:uLnTx/>
                <a:uFillTx/>
                <a:latin typeface="Calibri"/>
                <a:cs typeface="Calibri"/>
              </a:rPr>
              <a:t>of-</a:t>
            </a:r>
            <a:r>
              <a:rPr kumimoji="0" sz="1200" b="1" i="0" u="none" strike="noStrike" kern="0" cap="none" spc="-10" normalizeH="0" baseline="0" noProof="0" dirty="0">
                <a:ln>
                  <a:noFill/>
                </a:ln>
                <a:solidFill>
                  <a:srgbClr val="39639E"/>
                </a:solidFill>
                <a:effectLst/>
                <a:uLnTx/>
                <a:uFillTx/>
                <a:latin typeface="Calibri"/>
                <a:cs typeface="Calibri"/>
              </a:rPr>
              <a:t>radiographers</a:t>
            </a:r>
          </a:p>
        </p:txBody>
      </p:sp>
      <p:sp>
        <p:nvSpPr>
          <p:cNvPr id="3" name="object 3"/>
          <p:cNvSpPr txBox="1"/>
          <p:nvPr/>
        </p:nvSpPr>
        <p:spPr>
          <a:xfrm>
            <a:off x="850288" y="1521977"/>
            <a:ext cx="9632950" cy="2486025"/>
          </a:xfrm>
          <a:prstGeom prst="rect">
            <a:avLst/>
          </a:prstGeom>
        </p:spPr>
        <p:txBody>
          <a:bodyPr vert="horz" wrap="square" lIns="0" tIns="139700" rIns="0" bIns="0" rtlCol="0">
            <a:spAutoFit/>
          </a:bodyPr>
          <a:lstStyle/>
          <a:p>
            <a:pPr marL="298450" marR="0" lvl="0" indent="-285750" defTabSz="914400" eaLnBrk="1" fontAlgn="auto" latinLnBrk="0" hangingPunct="1">
              <a:lnSpc>
                <a:spcPct val="100000"/>
              </a:lnSpc>
              <a:spcBef>
                <a:spcPts val="110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215F9A"/>
                </a:solidFill>
                <a:effectLst/>
                <a:uLnTx/>
                <a:uFillTx/>
                <a:latin typeface="Calibri"/>
                <a:cs typeface="Calibri"/>
              </a:rPr>
              <a:t>Actively</a:t>
            </a:r>
            <a:r>
              <a:rPr kumimoji="0" sz="1800" b="0" i="0" u="none" strike="noStrike" kern="0" cap="none" spc="-6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sought</a:t>
            </a:r>
            <a:r>
              <a:rPr kumimoji="0" sz="1800" b="0" i="0" u="none" strike="noStrike" kern="0" cap="none" spc="-4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learning</a:t>
            </a:r>
            <a:r>
              <a:rPr kumimoji="0" sz="1800" b="1" i="0" u="none" strike="noStrike" kern="0" cap="none" spc="-5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beyond</a:t>
            </a:r>
            <a:r>
              <a:rPr kumimoji="0" sz="1800" b="1" i="0" u="none" strike="noStrike" kern="0" cap="none" spc="-4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core</a:t>
            </a:r>
            <a:r>
              <a:rPr kumimoji="0" sz="1800" b="1" i="0" u="none" strike="noStrike" kern="0" cap="none" spc="-50" normalizeH="0" baseline="0" noProof="0" dirty="0">
                <a:ln>
                  <a:noFill/>
                </a:ln>
                <a:solidFill>
                  <a:srgbClr val="215F9A"/>
                </a:solidFill>
                <a:effectLst/>
                <a:uLnTx/>
                <a:uFillTx/>
                <a:latin typeface="Calibri"/>
                <a:cs typeface="Calibri"/>
              </a:rPr>
              <a:t> </a:t>
            </a:r>
            <a:r>
              <a:rPr kumimoji="0" sz="1800" b="1" i="0" u="none" strike="noStrike" kern="0" cap="none" spc="-10" normalizeH="0" baseline="0" noProof="0" dirty="0">
                <a:ln>
                  <a:noFill/>
                </a:ln>
                <a:solidFill>
                  <a:srgbClr val="215F9A"/>
                </a:solidFill>
                <a:effectLst/>
                <a:uLnTx/>
                <a:uFillTx/>
                <a:latin typeface="Calibri"/>
                <a:cs typeface="Calibri"/>
              </a:rPr>
              <a:t>training</a:t>
            </a:r>
            <a:r>
              <a:rPr kumimoji="0" sz="1800" b="1" i="0" u="none" strike="noStrike" kern="0" cap="none" spc="-9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(extra</a:t>
            </a:r>
            <a:r>
              <a:rPr kumimoji="0" sz="1800" b="0" i="0" u="none" strike="noStrike" kern="0" cap="none" spc="-5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reading,</a:t>
            </a:r>
            <a:r>
              <a:rPr kumimoji="0" sz="1800" b="0" i="0" u="none" strike="noStrike" kern="0" cap="none" spc="-4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MDT</a:t>
            </a:r>
            <a:r>
              <a:rPr kumimoji="0" sz="1800" b="0" i="0" u="none" strike="noStrike" kern="0" cap="none" spc="-5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discussions,</a:t>
            </a:r>
            <a:r>
              <a:rPr kumimoji="0" sz="1800" b="0" i="0" u="none" strike="noStrike" kern="0" cap="none" spc="-4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subspecialty</a:t>
            </a:r>
            <a:r>
              <a:rPr kumimoji="0" sz="1800" b="0" i="0" u="none" strike="noStrike" kern="0" cap="none" spc="-45" normalizeH="0" baseline="0" noProof="0" dirty="0">
                <a:ln>
                  <a:noFill/>
                </a:ln>
                <a:solidFill>
                  <a:srgbClr val="215F9A"/>
                </a:solidFill>
                <a:effectLst/>
                <a:uLnTx/>
                <a:uFillTx/>
                <a:latin typeface="Calibri"/>
                <a:cs typeface="Calibri"/>
              </a:rPr>
              <a:t> </a:t>
            </a:r>
            <a:r>
              <a:rPr kumimoji="0" sz="1800" b="0" i="0" u="none" strike="noStrike" kern="0" cap="none" spc="-10" normalizeH="0" baseline="0" noProof="0" dirty="0">
                <a:ln>
                  <a:noFill/>
                </a:ln>
                <a:solidFill>
                  <a:srgbClr val="215F9A"/>
                </a:solidFill>
                <a:effectLst/>
                <a:uLnTx/>
                <a:uFillTx/>
                <a:latin typeface="Calibri"/>
                <a:cs typeface="Calibri"/>
              </a:rPr>
              <a:t>interest)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1080"/>
              </a:spcBef>
              <a:spcAft>
                <a:spcPts val="0"/>
              </a:spcAft>
              <a:buClrTx/>
              <a:buSzPct val="102777"/>
              <a:buFont typeface="Arial"/>
              <a:buChar char="•"/>
              <a:tabLst>
                <a:tab pos="298450" algn="l"/>
              </a:tabLst>
              <a:defRPr/>
            </a:pPr>
            <a:r>
              <a:rPr kumimoji="0" sz="1800" b="0" i="0" u="none" strike="noStrike" kern="0" cap="none" spc="-10" normalizeH="0" baseline="0" noProof="0" dirty="0">
                <a:ln>
                  <a:noFill/>
                </a:ln>
                <a:solidFill>
                  <a:srgbClr val="215F9A"/>
                </a:solidFill>
                <a:effectLst/>
                <a:uLnTx/>
                <a:uFillTx/>
                <a:latin typeface="Calibri"/>
                <a:cs typeface="Calibri"/>
              </a:rPr>
              <a:t>Invested</a:t>
            </a:r>
            <a:r>
              <a:rPr kumimoji="0" sz="1800" b="0" i="0" u="none" strike="noStrike" kern="0" cap="none" spc="-5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in</a:t>
            </a:r>
            <a:r>
              <a:rPr kumimoji="0" sz="1800" b="0" i="0" u="none" strike="noStrike" kern="0" cap="none" spc="-2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formal</a:t>
            </a:r>
            <a:r>
              <a:rPr kumimoji="0" sz="1800" b="1" i="0" u="none" strike="noStrike" kern="0" cap="none" spc="-4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education</a:t>
            </a:r>
            <a:r>
              <a:rPr kumimoji="0" sz="1800" b="1" i="0" u="none" strike="noStrike" kern="0" cap="none" spc="-8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(PgDip</a:t>
            </a:r>
            <a:r>
              <a:rPr kumimoji="0" sz="1800" b="0" i="0" u="none" strike="noStrike" kern="0" cap="none" spc="-4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a:t>
            </a:r>
            <a:r>
              <a:rPr kumimoji="0" sz="1800" b="0" i="0" u="none" strike="noStrike" kern="0" cap="none" spc="-5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MSc)</a:t>
            </a:r>
            <a:r>
              <a:rPr kumimoji="0" sz="1800" b="0" i="0" u="none" strike="noStrike" kern="0" cap="none" spc="-4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aligned</a:t>
            </a:r>
            <a:r>
              <a:rPr kumimoji="0" sz="1800" b="0" i="0" u="none" strike="noStrike" kern="0" cap="none" spc="-5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to</a:t>
            </a:r>
            <a:r>
              <a:rPr kumimoji="0" sz="1800" b="0" i="0" u="none" strike="noStrike" kern="0" cap="none" spc="-4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a</a:t>
            </a:r>
            <a:r>
              <a:rPr kumimoji="0" sz="1800" b="0" i="0" u="none" strike="noStrike" kern="0" cap="none" spc="-5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clear</a:t>
            </a:r>
            <a:r>
              <a:rPr kumimoji="0" sz="1800" b="0" i="0" u="none" strike="noStrike" kern="0" cap="none" spc="-4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clinical</a:t>
            </a:r>
            <a:r>
              <a:rPr kumimoji="0" sz="1800" b="0" i="0" u="none" strike="noStrike" kern="0" cap="none" spc="-50" normalizeH="0" baseline="0" noProof="0" dirty="0">
                <a:ln>
                  <a:noFill/>
                </a:ln>
                <a:solidFill>
                  <a:srgbClr val="215F9A"/>
                </a:solidFill>
                <a:effectLst/>
                <a:uLnTx/>
                <a:uFillTx/>
                <a:latin typeface="Calibri"/>
                <a:cs typeface="Calibri"/>
              </a:rPr>
              <a:t> </a:t>
            </a:r>
            <a:r>
              <a:rPr kumimoji="0" sz="1800" b="0" i="0" u="none" strike="noStrike" kern="0" cap="none" spc="-25" normalizeH="0" baseline="0" noProof="0" dirty="0">
                <a:ln>
                  <a:noFill/>
                </a:ln>
                <a:solidFill>
                  <a:srgbClr val="215F9A"/>
                </a:solidFill>
                <a:effectLst/>
                <a:uLnTx/>
                <a:uFillTx/>
                <a:latin typeface="Calibri"/>
                <a:cs typeface="Calibri"/>
              </a:rPr>
              <a:t>gap</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108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215F9A"/>
                </a:solidFill>
                <a:effectLst/>
                <a:uLnTx/>
                <a:uFillTx/>
                <a:latin typeface="Calibri"/>
                <a:cs typeface="Calibri"/>
              </a:rPr>
              <a:t>Used</a:t>
            </a:r>
            <a:r>
              <a:rPr kumimoji="0" sz="1800" b="0"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research</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to</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solve</a:t>
            </a:r>
            <a:r>
              <a:rPr kumimoji="0" sz="1800" b="1" i="0" u="none" strike="noStrike" kern="0" cap="none" spc="-4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real</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clinical</a:t>
            </a:r>
            <a:r>
              <a:rPr kumimoji="0" sz="1800" b="1" i="0" u="none" strike="noStrike" kern="0" cap="none" spc="-40" normalizeH="0" baseline="0" noProof="0" dirty="0">
                <a:ln>
                  <a:noFill/>
                </a:ln>
                <a:solidFill>
                  <a:srgbClr val="215F9A"/>
                </a:solidFill>
                <a:effectLst/>
                <a:uLnTx/>
                <a:uFillTx/>
                <a:latin typeface="Calibri"/>
                <a:cs typeface="Calibri"/>
              </a:rPr>
              <a:t> </a:t>
            </a:r>
            <a:r>
              <a:rPr kumimoji="0" sz="1800" b="1" i="0" u="none" strike="noStrike" kern="0" cap="none" spc="-10" normalizeH="0" baseline="0" noProof="0" dirty="0">
                <a:ln>
                  <a:noFill/>
                </a:ln>
                <a:solidFill>
                  <a:srgbClr val="215F9A"/>
                </a:solidFill>
                <a:effectLst/>
                <a:uLnTx/>
                <a:uFillTx/>
                <a:latin typeface="Calibri"/>
                <a:cs typeface="Calibri"/>
              </a:rPr>
              <a:t>problems</a:t>
            </a:r>
            <a:r>
              <a:rPr kumimoji="0" sz="1800" b="0" i="0" u="none" strike="noStrike" kern="0" cap="none" spc="-10" normalizeH="0" baseline="0" noProof="0" dirty="0">
                <a:ln>
                  <a:noFill/>
                </a:ln>
                <a:solidFill>
                  <a:srgbClr val="215F9A"/>
                </a:solidFill>
                <a:effectLst/>
                <a:uLnTx/>
                <a:uFillTx/>
                <a:latin typeface="Calibri"/>
                <a:cs typeface="Calibri"/>
              </a:rPr>
              <a:t>,</a:t>
            </a:r>
            <a:r>
              <a:rPr kumimoji="0" sz="1800" b="0" i="0" u="none" strike="noStrike" kern="0" cap="none" spc="-3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not</a:t>
            </a:r>
            <a:r>
              <a:rPr kumimoji="0" sz="1800" b="0" i="0" u="none" strike="noStrike" kern="0" cap="none" spc="-4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just</a:t>
            </a:r>
            <a:r>
              <a:rPr kumimoji="0" sz="1800" b="0" i="0" u="none" strike="noStrike" kern="0" cap="none" spc="-4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to</a:t>
            </a:r>
            <a:r>
              <a:rPr kumimoji="0" sz="1800" b="0" i="0" u="none" strike="noStrike" kern="0" cap="none" spc="-4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gain</a:t>
            </a:r>
            <a:r>
              <a:rPr kumimoji="0" sz="1800" b="0" i="0" u="none" strike="noStrike" kern="0" cap="none" spc="-4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a</a:t>
            </a:r>
            <a:r>
              <a:rPr kumimoji="0" sz="1800" b="0" i="0" u="none" strike="noStrike" kern="0" cap="none" spc="-40" normalizeH="0" baseline="0" noProof="0" dirty="0">
                <a:ln>
                  <a:noFill/>
                </a:ln>
                <a:solidFill>
                  <a:srgbClr val="215F9A"/>
                </a:solidFill>
                <a:effectLst/>
                <a:uLnTx/>
                <a:uFillTx/>
                <a:latin typeface="Calibri"/>
                <a:cs typeface="Calibri"/>
              </a:rPr>
              <a:t> </a:t>
            </a:r>
            <a:r>
              <a:rPr kumimoji="0" sz="1800" b="0" i="0" u="none" strike="noStrike" kern="0" cap="none" spc="-10" normalizeH="0" baseline="0" noProof="0" dirty="0">
                <a:ln>
                  <a:noFill/>
                </a:ln>
                <a:solidFill>
                  <a:srgbClr val="215F9A"/>
                </a:solidFill>
                <a:effectLst/>
                <a:uLnTx/>
                <a:uFillTx/>
                <a:latin typeface="Calibri"/>
                <a:cs typeface="Calibri"/>
              </a:rPr>
              <a:t>qualification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108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215F9A"/>
                </a:solidFill>
                <a:effectLst/>
                <a:uLnTx/>
                <a:uFillTx/>
                <a:latin typeface="Calibri"/>
                <a:cs typeface="Calibri"/>
              </a:rPr>
              <a:t>Built</a:t>
            </a:r>
            <a:r>
              <a:rPr kumimoji="0" sz="1800" b="0"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strong</a:t>
            </a:r>
            <a:r>
              <a:rPr kumimoji="0" sz="1800" b="1" i="0" u="none" strike="noStrike" kern="0" cap="none" spc="-4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relationships</a:t>
            </a:r>
            <a:r>
              <a:rPr kumimoji="0" sz="1800" b="1" i="0" u="none" strike="noStrike" kern="0" cap="none" spc="-3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with</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radiologists,</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25" normalizeH="0" baseline="0" noProof="0" dirty="0">
                <a:ln>
                  <a:noFill/>
                </a:ln>
                <a:solidFill>
                  <a:srgbClr val="215F9A"/>
                </a:solidFill>
                <a:effectLst/>
                <a:uLnTx/>
                <a:uFillTx/>
                <a:latin typeface="Calibri"/>
                <a:cs typeface="Calibri"/>
              </a:rPr>
              <a:t>MDTs,</a:t>
            </a:r>
            <a:r>
              <a:rPr kumimoji="0" sz="1800" b="1" i="0" u="none" strike="noStrike" kern="0" cap="none" spc="-3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and</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10" normalizeH="0" baseline="0" noProof="0" dirty="0">
                <a:ln>
                  <a:noFill/>
                </a:ln>
                <a:solidFill>
                  <a:srgbClr val="215F9A"/>
                </a:solidFill>
                <a:effectLst/>
                <a:uLnTx/>
                <a:uFillTx/>
                <a:latin typeface="Calibri"/>
                <a:cs typeface="Calibri"/>
              </a:rPr>
              <a:t>management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1080"/>
              </a:spcBef>
              <a:spcAft>
                <a:spcPts val="0"/>
              </a:spcAft>
              <a:buClrTx/>
              <a:buSzPct val="102777"/>
              <a:buFont typeface="Arial"/>
              <a:buChar char="•"/>
              <a:tabLst>
                <a:tab pos="298450" algn="l"/>
              </a:tabLst>
              <a:defRPr/>
            </a:pPr>
            <a:r>
              <a:rPr kumimoji="0" sz="1800" b="0" i="0" u="none" strike="noStrike" kern="0" cap="none" spc="-25" normalizeH="0" baseline="0" noProof="0" dirty="0">
                <a:ln>
                  <a:noFill/>
                </a:ln>
                <a:solidFill>
                  <a:srgbClr val="215F9A"/>
                </a:solidFill>
                <a:effectLst/>
                <a:uLnTx/>
                <a:uFillTx/>
                <a:latin typeface="Calibri"/>
                <a:cs typeface="Calibri"/>
              </a:rPr>
              <a:t>Took</a:t>
            </a:r>
            <a:r>
              <a:rPr kumimoji="0" sz="1800" b="0" i="0" u="none" strike="noStrike" kern="0" cap="none" spc="-55" normalizeH="0" baseline="0" noProof="0" dirty="0">
                <a:ln>
                  <a:noFill/>
                </a:ln>
                <a:solidFill>
                  <a:srgbClr val="215F9A"/>
                </a:solidFill>
                <a:effectLst/>
                <a:uLnTx/>
                <a:uFillTx/>
                <a:latin typeface="Calibri"/>
                <a:cs typeface="Calibri"/>
              </a:rPr>
              <a:t> </a:t>
            </a:r>
            <a:r>
              <a:rPr kumimoji="0" sz="1800" b="0" i="0" u="none" strike="noStrike" kern="0" cap="none" spc="-10" normalizeH="0" baseline="0" noProof="0" dirty="0">
                <a:ln>
                  <a:noFill/>
                </a:ln>
                <a:solidFill>
                  <a:srgbClr val="215F9A"/>
                </a:solidFill>
                <a:effectLst/>
                <a:uLnTx/>
                <a:uFillTx/>
                <a:latin typeface="Calibri"/>
                <a:cs typeface="Calibri"/>
              </a:rPr>
              <a:t>opportunities</a:t>
            </a:r>
            <a:r>
              <a:rPr kumimoji="0" sz="1800" b="0" i="0" u="none" strike="noStrike" kern="0" cap="none" spc="-3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to</a:t>
            </a:r>
            <a:r>
              <a:rPr kumimoji="0" sz="1800" b="0" i="0" u="none" strike="noStrike" kern="0" cap="none" spc="-1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teach,</a:t>
            </a:r>
            <a:r>
              <a:rPr kumimoji="0" sz="1800" b="1" i="0" u="none" strike="noStrike" kern="0" cap="none" spc="-3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present,</a:t>
            </a:r>
            <a:r>
              <a:rPr kumimoji="0" sz="1800" b="1" i="0" u="none" strike="noStrike" kern="0" cap="none" spc="-3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and</a:t>
            </a:r>
            <a:r>
              <a:rPr kumimoji="0" sz="1800" b="1" i="0" u="none" strike="noStrike" kern="0" cap="none" spc="-2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share</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10" normalizeH="0" baseline="0" noProof="0" dirty="0">
                <a:ln>
                  <a:noFill/>
                </a:ln>
                <a:solidFill>
                  <a:srgbClr val="215F9A"/>
                </a:solidFill>
                <a:effectLst/>
                <a:uLnTx/>
                <a:uFillTx/>
                <a:latin typeface="Calibri"/>
                <a:cs typeface="Calibri"/>
              </a:rPr>
              <a:t>knowledge</a:t>
            </a:r>
            <a:r>
              <a:rPr kumimoji="0" sz="1800" b="1" i="0" u="none" strike="noStrike" kern="0" cap="none" spc="-9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locally</a:t>
            </a:r>
            <a:r>
              <a:rPr kumimoji="0" sz="1800" b="0" i="0" u="none" strike="noStrike" kern="0" cap="none" spc="-3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and</a:t>
            </a:r>
            <a:r>
              <a:rPr kumimoji="0" sz="1800" b="0" i="0" u="none" strike="noStrike" kern="0" cap="none" spc="-30" normalizeH="0" baseline="0" noProof="0" dirty="0">
                <a:ln>
                  <a:noFill/>
                </a:ln>
                <a:solidFill>
                  <a:srgbClr val="215F9A"/>
                </a:solidFill>
                <a:effectLst/>
                <a:uLnTx/>
                <a:uFillTx/>
                <a:latin typeface="Calibri"/>
                <a:cs typeface="Calibri"/>
              </a:rPr>
              <a:t> </a:t>
            </a:r>
            <a:r>
              <a:rPr kumimoji="0" sz="1800" b="0" i="0" u="none" strike="noStrike" kern="0" cap="none" spc="-10" normalizeH="0" baseline="0" noProof="0" dirty="0">
                <a:ln>
                  <a:noFill/>
                </a:ln>
                <a:solidFill>
                  <a:srgbClr val="215F9A"/>
                </a:solidFill>
                <a:effectLst/>
                <a:uLnTx/>
                <a:uFillTx/>
                <a:latin typeface="Calibri"/>
                <a:cs typeface="Calibri"/>
              </a:rPr>
              <a:t>nationally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108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215F9A"/>
                </a:solidFill>
                <a:effectLst/>
                <a:uLnTx/>
                <a:uFillTx/>
                <a:latin typeface="Calibri"/>
                <a:cs typeface="Calibri"/>
              </a:rPr>
              <a:t>Said</a:t>
            </a:r>
            <a:r>
              <a:rPr kumimoji="0" sz="1800" b="0" i="0" u="none" strike="noStrike" kern="0" cap="none" spc="-25" normalizeH="0" baseline="0" noProof="0" dirty="0">
                <a:ln>
                  <a:noFill/>
                </a:ln>
                <a:solidFill>
                  <a:srgbClr val="215F9A"/>
                </a:solidFill>
                <a:effectLst/>
                <a:uLnTx/>
                <a:uFillTx/>
                <a:latin typeface="Calibri"/>
                <a:cs typeface="Calibri"/>
              </a:rPr>
              <a:t> </a:t>
            </a:r>
            <a:r>
              <a:rPr kumimoji="0" sz="1800" b="0" i="1" u="none" strike="noStrike" kern="0" cap="none" spc="0" normalizeH="0" baseline="0" noProof="0" dirty="0">
                <a:ln>
                  <a:noFill/>
                </a:ln>
                <a:solidFill>
                  <a:srgbClr val="215F9A"/>
                </a:solidFill>
                <a:effectLst/>
                <a:uLnTx/>
                <a:uFillTx/>
                <a:latin typeface="Calibri"/>
                <a:cs typeface="Calibri"/>
              </a:rPr>
              <a:t>yes</a:t>
            </a:r>
            <a:r>
              <a:rPr kumimoji="0" sz="1800" b="0" i="1" u="none" strike="noStrike" kern="0" cap="none" spc="-3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to</a:t>
            </a:r>
            <a:r>
              <a:rPr kumimoji="0" sz="1800" b="0" i="0" u="none" strike="noStrike" kern="0" cap="none" spc="-30" normalizeH="0" baseline="0" noProof="0" dirty="0">
                <a:ln>
                  <a:noFill/>
                </a:ln>
                <a:solidFill>
                  <a:srgbClr val="215F9A"/>
                </a:solidFill>
                <a:effectLst/>
                <a:uLnTx/>
                <a:uFillTx/>
                <a:latin typeface="Calibri"/>
                <a:cs typeface="Calibri"/>
              </a:rPr>
              <a:t> </a:t>
            </a:r>
            <a:r>
              <a:rPr kumimoji="0" sz="1800" b="0" i="0" u="none" strike="noStrike" kern="0" cap="none" spc="-10" normalizeH="0" baseline="0" noProof="0" dirty="0">
                <a:ln>
                  <a:noFill/>
                </a:ln>
                <a:solidFill>
                  <a:srgbClr val="215F9A"/>
                </a:solidFill>
                <a:effectLst/>
                <a:uLnTx/>
                <a:uFillTx/>
                <a:latin typeface="Calibri"/>
                <a:cs typeface="Calibri"/>
              </a:rPr>
              <a:t>opportunities</a:t>
            </a:r>
            <a:r>
              <a:rPr kumimoji="0" sz="1800" b="0" i="0" u="none" strike="noStrike" kern="0" cap="none" spc="-30"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that</a:t>
            </a:r>
            <a:r>
              <a:rPr kumimoji="0" sz="1800" b="0" i="0" u="none" strike="noStrike" kern="0" cap="none" spc="-35" normalizeH="0" baseline="0" noProof="0" dirty="0">
                <a:ln>
                  <a:noFill/>
                </a:ln>
                <a:solidFill>
                  <a:srgbClr val="215F9A"/>
                </a:solidFill>
                <a:effectLst/>
                <a:uLnTx/>
                <a:uFillTx/>
                <a:latin typeface="Calibri"/>
                <a:cs typeface="Calibri"/>
              </a:rPr>
              <a:t> </a:t>
            </a:r>
            <a:r>
              <a:rPr kumimoji="0" sz="1800" b="0" i="0" u="none" strike="noStrike" kern="0" cap="none" spc="0" normalizeH="0" baseline="0" noProof="0" dirty="0">
                <a:ln>
                  <a:noFill/>
                </a:ln>
                <a:solidFill>
                  <a:srgbClr val="215F9A"/>
                </a:solidFill>
                <a:effectLst/>
                <a:uLnTx/>
                <a:uFillTx/>
                <a:latin typeface="Calibri"/>
                <a:cs typeface="Calibri"/>
              </a:rPr>
              <a:t>felt</a:t>
            </a:r>
            <a:r>
              <a:rPr kumimoji="0" sz="1800" b="0" i="0" u="none" strike="noStrike" kern="0" cap="none" spc="1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challenging</a:t>
            </a:r>
            <a:r>
              <a:rPr kumimoji="0" sz="1800" b="1" i="0" u="none" strike="noStrike" kern="0" cap="none" spc="-3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but</a:t>
            </a:r>
            <a:r>
              <a:rPr kumimoji="0" sz="1800" b="1" i="0" u="none" strike="noStrike" kern="0" cap="none" spc="-2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aligned</a:t>
            </a:r>
            <a:r>
              <a:rPr kumimoji="0" sz="1800" b="1" i="0" u="none" strike="noStrike" kern="0" cap="none" spc="-2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with</a:t>
            </a:r>
            <a:r>
              <a:rPr kumimoji="0" sz="1800" b="1" i="0" u="none" strike="noStrike" kern="0" cap="none" spc="-2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my</a:t>
            </a:r>
            <a:r>
              <a:rPr kumimoji="0" sz="1800" b="1" i="0" u="none" strike="noStrike" kern="0" cap="none" spc="-30"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values</a:t>
            </a:r>
            <a:r>
              <a:rPr kumimoji="0" sz="1800" b="1" i="0" u="none" strike="noStrike" kern="0" cap="none" spc="-25" normalizeH="0" baseline="0" noProof="0" dirty="0">
                <a:ln>
                  <a:noFill/>
                </a:ln>
                <a:solidFill>
                  <a:srgbClr val="215F9A"/>
                </a:solidFill>
                <a:effectLst/>
                <a:uLnTx/>
                <a:uFillTx/>
                <a:latin typeface="Calibri"/>
                <a:cs typeface="Calibri"/>
              </a:rPr>
              <a:t> </a:t>
            </a:r>
            <a:r>
              <a:rPr kumimoji="0" sz="1800" b="1" i="0" u="none" strike="noStrike" kern="0" cap="none" spc="0" normalizeH="0" baseline="0" noProof="0" dirty="0">
                <a:ln>
                  <a:noFill/>
                </a:ln>
                <a:solidFill>
                  <a:srgbClr val="215F9A"/>
                </a:solidFill>
                <a:effectLst/>
                <a:uLnTx/>
                <a:uFillTx/>
                <a:latin typeface="Calibri"/>
                <a:cs typeface="Calibri"/>
              </a:rPr>
              <a:t>and</a:t>
            </a:r>
            <a:r>
              <a:rPr kumimoji="0" sz="1800" b="1" i="0" u="none" strike="noStrike" kern="0" cap="none" spc="-25" normalizeH="0" baseline="0" noProof="0" dirty="0">
                <a:ln>
                  <a:noFill/>
                </a:ln>
                <a:solidFill>
                  <a:srgbClr val="215F9A"/>
                </a:solidFill>
                <a:effectLst/>
                <a:uLnTx/>
                <a:uFillTx/>
                <a:latin typeface="Calibri"/>
                <a:cs typeface="Calibri"/>
              </a:rPr>
              <a:t> </a:t>
            </a:r>
            <a:r>
              <a:rPr kumimoji="0" sz="1800" b="1" i="0" u="none" strike="noStrike" kern="0" cap="none" spc="-10" normalizeH="0" baseline="0" noProof="0" dirty="0">
                <a:ln>
                  <a:noFill/>
                </a:ln>
                <a:solidFill>
                  <a:srgbClr val="215F9A"/>
                </a:solidFill>
                <a:effectLst/>
                <a:uLnTx/>
                <a:uFillTx/>
                <a:latin typeface="Calibri"/>
                <a:cs typeface="Calibri"/>
              </a:rPr>
              <a:t>passion</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B4EEB1-E82C-4657-A810-9F7FC37322F7}"/>
              </a:ext>
            </a:extLst>
          </p:cNvPr>
          <p:cNvSpPr>
            <a:spLocks noGrp="1"/>
          </p:cNvSpPr>
          <p:nvPr>
            <p:ph type="body" sz="quarter" idx="10"/>
          </p:nvPr>
        </p:nvSpPr>
        <p:spPr>
          <a:xfrm>
            <a:off x="771548" y="1069884"/>
            <a:ext cx="9811936" cy="520377"/>
          </a:xfrm>
        </p:spPr>
        <p:txBody>
          <a:bodyPr/>
          <a:lstStyle/>
          <a:p>
            <a:r>
              <a:rPr lang="en-GB" dirty="0"/>
              <a:t>Leadership &amp; Management</a:t>
            </a:r>
          </a:p>
        </p:txBody>
      </p:sp>
      <p:sp>
        <p:nvSpPr>
          <p:cNvPr id="4" name="Text Placeholder 3">
            <a:extLst>
              <a:ext uri="{FF2B5EF4-FFF2-40B4-BE49-F238E27FC236}">
                <a16:creationId xmlns:a16="http://schemas.microsoft.com/office/drawing/2014/main" id="{A0A013F1-B0DF-4E8F-8184-735F8E8981A3}"/>
              </a:ext>
            </a:extLst>
          </p:cNvPr>
          <p:cNvSpPr>
            <a:spLocks noGrp="1"/>
          </p:cNvSpPr>
          <p:nvPr>
            <p:ph type="body" sz="quarter" idx="12"/>
          </p:nvPr>
        </p:nvSpPr>
        <p:spPr>
          <a:xfrm>
            <a:off x="771548" y="1782808"/>
            <a:ext cx="5324452" cy="3429272"/>
          </a:xfrm>
        </p:spPr>
        <p:txBody>
          <a:bodyPr/>
          <a:lstStyle/>
          <a:p>
            <a:pPr marL="285750" indent="-285750">
              <a:buFont typeface="Arial" panose="020B0604020202020204" pitchFamily="34" charset="0"/>
              <a:buChar char="•"/>
            </a:pPr>
            <a:r>
              <a:rPr lang="en-GB" sz="2800" b="1" dirty="0"/>
              <a:t>NOT</a:t>
            </a:r>
            <a:r>
              <a:rPr lang="en-GB" sz="2800" dirty="0"/>
              <a:t> a superintendent/Principal/Lead</a:t>
            </a:r>
          </a:p>
          <a:p>
            <a:pPr marL="285750" indent="-285750">
              <a:buFont typeface="Arial" panose="020B0604020202020204" pitchFamily="34" charset="0"/>
              <a:buChar char="•"/>
            </a:pPr>
            <a:r>
              <a:rPr lang="en-GB" sz="2800" dirty="0"/>
              <a:t>UAG Chair</a:t>
            </a:r>
          </a:p>
          <a:p>
            <a:pPr marL="285750" indent="-285750">
              <a:buFont typeface="Arial" panose="020B0604020202020204" pitchFamily="34" charset="0"/>
              <a:buChar char="•"/>
            </a:pPr>
            <a:r>
              <a:rPr lang="en-GB" sz="2800" dirty="0"/>
              <a:t>Regional US Group Vice chair</a:t>
            </a:r>
          </a:p>
          <a:p>
            <a:pPr marL="285750" indent="-285750">
              <a:buFont typeface="Arial" panose="020B0604020202020204" pitchFamily="34" charset="0"/>
              <a:buChar char="•"/>
            </a:pPr>
            <a:r>
              <a:rPr lang="en-GB" sz="2800" dirty="0"/>
              <a:t>SIGs</a:t>
            </a:r>
          </a:p>
          <a:p>
            <a:pPr marL="285750" indent="-285750">
              <a:buFont typeface="Arial" panose="020B0604020202020204" pitchFamily="34" charset="0"/>
              <a:buChar char="•"/>
            </a:pPr>
            <a:r>
              <a:rPr lang="en-GB" sz="2800" dirty="0"/>
              <a:t>QSI role</a:t>
            </a:r>
          </a:p>
          <a:p>
            <a:pPr marL="285750" indent="-285750">
              <a:buFont typeface="Arial" panose="020B0604020202020204" pitchFamily="34" charset="0"/>
              <a:buChar char="•"/>
            </a:pPr>
            <a:r>
              <a:rPr lang="en-GB" sz="2800" dirty="0"/>
              <a:t>Local project management</a:t>
            </a:r>
          </a:p>
        </p:txBody>
      </p:sp>
      <p:pic>
        <p:nvPicPr>
          <p:cNvPr id="5" name="Picture 4">
            <a:extLst>
              <a:ext uri="{FF2B5EF4-FFF2-40B4-BE49-F238E27FC236}">
                <a16:creationId xmlns:a16="http://schemas.microsoft.com/office/drawing/2014/main" id="{C168A08F-2295-43A6-AA09-89448D498D49}"/>
              </a:ext>
            </a:extLst>
          </p:cNvPr>
          <p:cNvPicPr>
            <a:picLocks noChangeAspect="1"/>
          </p:cNvPicPr>
          <p:nvPr/>
        </p:nvPicPr>
        <p:blipFill>
          <a:blip r:embed="rId3"/>
          <a:stretch>
            <a:fillRect/>
          </a:stretch>
        </p:blipFill>
        <p:spPr>
          <a:xfrm>
            <a:off x="10583484" y="15234"/>
            <a:ext cx="1162212" cy="2210108"/>
          </a:xfrm>
          <a:prstGeom prst="rect">
            <a:avLst/>
          </a:prstGeom>
        </p:spPr>
      </p:pic>
      <p:sp>
        <p:nvSpPr>
          <p:cNvPr id="7" name="Text Placeholder 3">
            <a:extLst>
              <a:ext uri="{FF2B5EF4-FFF2-40B4-BE49-F238E27FC236}">
                <a16:creationId xmlns:a16="http://schemas.microsoft.com/office/drawing/2014/main" id="{C51AA2D9-E920-4931-953A-E5406B11FD84}"/>
              </a:ext>
            </a:extLst>
          </p:cNvPr>
          <p:cNvSpPr txBox="1">
            <a:spLocks/>
          </p:cNvSpPr>
          <p:nvPr/>
        </p:nvSpPr>
        <p:spPr>
          <a:xfrm>
            <a:off x="6014108" y="1762790"/>
            <a:ext cx="5324452" cy="34492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Line management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Doing appraisals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Preceptorship/coaching/ mentoring</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Policy development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QI projects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Learning funding bids</a:t>
            </a:r>
          </a:p>
        </p:txBody>
      </p:sp>
    </p:spTree>
    <p:extLst>
      <p:ext uri="{BB962C8B-B14F-4D97-AF65-F5344CB8AC3E}">
        <p14:creationId xmlns:p14="http://schemas.microsoft.com/office/powerpoint/2010/main" val="77023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500"/>
                                        <p:tgtEl>
                                          <p:spTgt spid="7">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What</a:t>
            </a:r>
            <a:r>
              <a:rPr spc="-100" dirty="0"/>
              <a:t> </a:t>
            </a:r>
            <a:r>
              <a:rPr dirty="0"/>
              <a:t>I</a:t>
            </a:r>
            <a:r>
              <a:rPr spc="-95" dirty="0"/>
              <a:t> </a:t>
            </a:r>
            <a:r>
              <a:rPr dirty="0"/>
              <a:t>wished</a:t>
            </a:r>
            <a:r>
              <a:rPr spc="-100" dirty="0"/>
              <a:t> </a:t>
            </a:r>
            <a:r>
              <a:rPr spc="-40" dirty="0"/>
              <a:t>I’d</a:t>
            </a:r>
            <a:r>
              <a:rPr spc="-95" dirty="0"/>
              <a:t> </a:t>
            </a:r>
            <a:r>
              <a:rPr dirty="0"/>
              <a:t>known</a:t>
            </a:r>
            <a:r>
              <a:rPr spc="-100" dirty="0"/>
              <a:t> </a:t>
            </a:r>
            <a:r>
              <a:rPr spc="-10" dirty="0"/>
              <a:t>earlier</a:t>
            </a: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@SCoRMembers</a:t>
            </a: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@society-</a:t>
            </a:r>
            <a:r>
              <a:rPr kumimoji="0" sz="1200" b="1" i="0" u="none" strike="noStrike" kern="0" cap="none" spc="-20" normalizeH="0" baseline="0" noProof="0" dirty="0">
                <a:ln>
                  <a:noFill/>
                </a:ln>
                <a:solidFill>
                  <a:srgbClr val="39639E"/>
                </a:solidFill>
                <a:effectLst/>
                <a:uLnTx/>
                <a:uFillTx/>
                <a:latin typeface="Calibri"/>
                <a:cs typeface="Calibri"/>
              </a:rPr>
              <a:t>of-</a:t>
            </a:r>
            <a:r>
              <a:rPr kumimoji="0" sz="1200" b="1" i="0" u="none" strike="noStrike" kern="0" cap="none" spc="-10" normalizeH="0" baseline="0" noProof="0" dirty="0">
                <a:ln>
                  <a:noFill/>
                </a:ln>
                <a:solidFill>
                  <a:srgbClr val="39639E"/>
                </a:solidFill>
                <a:effectLst/>
                <a:uLnTx/>
                <a:uFillTx/>
                <a:latin typeface="Calibri"/>
                <a:cs typeface="Calibri"/>
              </a:rPr>
              <a:t>radiographers</a:t>
            </a:r>
          </a:p>
        </p:txBody>
      </p:sp>
      <p:sp>
        <p:nvSpPr>
          <p:cNvPr id="3" name="object 3"/>
          <p:cNvSpPr txBox="1"/>
          <p:nvPr/>
        </p:nvSpPr>
        <p:spPr>
          <a:xfrm>
            <a:off x="850288" y="1730382"/>
            <a:ext cx="8540115" cy="299339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Pct val="102777"/>
              <a:buFont typeface="Arial"/>
              <a:buChar char="•"/>
              <a:tabLst>
                <a:tab pos="298450" algn="l"/>
              </a:tabLst>
              <a:defRPr/>
            </a:pPr>
            <a:r>
              <a:rPr kumimoji="0" sz="1800" b="0" i="0" u="none" strike="noStrike" kern="0" cap="none" spc="-40" normalizeH="0" baseline="0" noProof="0" dirty="0">
                <a:ln>
                  <a:noFill/>
                </a:ln>
                <a:solidFill>
                  <a:srgbClr val="3A649F"/>
                </a:solidFill>
                <a:effectLst/>
                <a:uLnTx/>
                <a:uFillTx/>
                <a:latin typeface="Calibri"/>
                <a:cs typeface="Calibri"/>
              </a:rPr>
              <a:t>You</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don’t</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need</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a:t>
            </a:r>
            <a:r>
              <a:rPr kumimoji="0" sz="1800" b="0" i="0" u="none" strike="noStrike" kern="0" cap="none" spc="2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fully</a:t>
            </a:r>
            <a:r>
              <a:rPr kumimoji="0" sz="1800" b="1" i="0" u="none" strike="noStrike" kern="0" cap="none" spc="-2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mapped-out</a:t>
            </a:r>
            <a:r>
              <a:rPr kumimoji="0" sz="1800" b="1" i="0" u="none" strike="noStrike" kern="0" cap="none" spc="-2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career</a:t>
            </a:r>
            <a:r>
              <a:rPr kumimoji="0" sz="1800" b="1" i="0" u="none" strike="noStrike" kern="0" cap="none" spc="-2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plan</a:t>
            </a:r>
            <a:r>
              <a:rPr kumimoji="0" sz="1800" b="1" i="0" u="none" strike="noStrike" kern="0" cap="none" spc="-9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t>
            </a:r>
            <a:r>
              <a:rPr kumimoji="0" sz="1800" b="0" i="0" u="none" strike="noStrike" kern="0" cap="none" spc="-2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curiosity</a:t>
            </a:r>
            <a:r>
              <a:rPr kumimoji="0" sz="1800" b="0" i="0" u="none" strike="noStrike" kern="0" cap="none" spc="-2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consistency</a:t>
            </a:r>
            <a:r>
              <a:rPr kumimoji="0" sz="1800" b="0" i="0" u="none" strike="noStrike" kern="0" cap="none" spc="-2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matter</a:t>
            </a:r>
            <a:r>
              <a:rPr kumimoji="0" sz="1800" b="0" i="0" u="none" strike="noStrike" kern="0" cap="none" spc="-25" normalizeH="0" baseline="0" noProof="0" dirty="0">
                <a:ln>
                  <a:noFill/>
                </a:ln>
                <a:solidFill>
                  <a:srgbClr val="3A649F"/>
                </a:solidFill>
                <a:effectLst/>
                <a:uLnTx/>
                <a:uFillTx/>
                <a:latin typeface="Calibri"/>
                <a:cs typeface="Calibri"/>
              </a:rPr>
              <a:t> </a:t>
            </a:r>
            <a:r>
              <a:rPr kumimoji="0" sz="1800" b="0" i="0" u="none" strike="noStrike" kern="0" cap="none" spc="-20" normalizeH="0" baseline="0" noProof="0" dirty="0">
                <a:ln>
                  <a:noFill/>
                </a:ln>
                <a:solidFill>
                  <a:srgbClr val="3A649F"/>
                </a:solidFill>
                <a:effectLst/>
                <a:uLnTx/>
                <a:uFillTx/>
                <a:latin typeface="Calibri"/>
                <a:cs typeface="Calibri"/>
              </a:rPr>
              <a:t>more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3A649F"/>
                </a:solidFill>
                <a:effectLst/>
                <a:uLnTx/>
                <a:uFillTx/>
                <a:latin typeface="Calibri"/>
                <a:cs typeface="Calibri"/>
              </a:rPr>
              <a:t>Becoming</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really</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good</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clinically</a:t>
            </a:r>
            <a:r>
              <a:rPr kumimoji="0" sz="1800" b="1" i="0" u="none" strike="noStrike" kern="0" cap="none" spc="-9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opens</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more</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doors</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than</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chasing</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job</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titles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3A649F"/>
                </a:solidFill>
                <a:effectLst/>
                <a:uLnTx/>
                <a:uFillTx/>
                <a:latin typeface="Calibri"/>
                <a:cs typeface="Calibri"/>
              </a:rPr>
              <a:t>It’s</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okay</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to</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specialise</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early</a:t>
            </a:r>
            <a:r>
              <a:rPr kumimoji="0" sz="1800" b="1" i="0" u="none" strike="noStrike" kern="0" cap="none" spc="-9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if</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20" normalizeH="0" baseline="0" noProof="0" dirty="0">
                <a:ln>
                  <a:noFill/>
                </a:ln>
                <a:solidFill>
                  <a:srgbClr val="3A649F"/>
                </a:solidFill>
                <a:effectLst/>
                <a:uLnTx/>
                <a:uFillTx/>
                <a:latin typeface="Calibri"/>
                <a:cs typeface="Calibri"/>
              </a:rPr>
              <a:t>there’s</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genuine</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service</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need</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passion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20" normalizeH="0" baseline="0" noProof="0" dirty="0">
                <a:ln>
                  <a:noFill/>
                </a:ln>
                <a:solidFill>
                  <a:srgbClr val="3A649F"/>
                </a:solidFill>
                <a:effectLst/>
                <a:uLnTx/>
                <a:uFillTx/>
                <a:latin typeface="Calibri"/>
                <a:cs typeface="Calibri"/>
              </a:rPr>
              <a:t>Your</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ideas</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are</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valid</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before</a:t>
            </a:r>
            <a:r>
              <a:rPr kumimoji="0" sz="1800" b="1" i="0" u="none" strike="noStrike" kern="0" cap="none" spc="-6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you</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feel</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like</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“expert”</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share</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20" normalizeH="0" baseline="0" noProof="0" dirty="0">
                <a:ln>
                  <a:noFill/>
                </a:ln>
                <a:solidFill>
                  <a:srgbClr val="3A649F"/>
                </a:solidFill>
                <a:effectLst/>
                <a:uLnTx/>
                <a:uFillTx/>
                <a:latin typeface="Calibri"/>
                <a:cs typeface="Calibri"/>
              </a:rPr>
              <a:t>them</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10" normalizeH="0" baseline="0" noProof="0" dirty="0">
                <a:ln>
                  <a:noFill/>
                </a:ln>
                <a:solidFill>
                  <a:srgbClr val="3A649F"/>
                </a:solidFill>
                <a:effectLst/>
                <a:uLnTx/>
                <a:uFillTx/>
                <a:latin typeface="Calibri"/>
                <a:cs typeface="Calibri"/>
              </a:rPr>
              <a:t>Relationships,</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mentorship,</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MDT</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working</a:t>
            </a:r>
            <a:r>
              <a:rPr kumimoji="0" sz="1800" b="0" i="0" u="none" strike="noStrike" kern="0" cap="none" spc="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accelerate</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progression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3A649F"/>
                </a:solidFill>
                <a:effectLst/>
                <a:uLnTx/>
                <a:uFillTx/>
                <a:latin typeface="Calibri"/>
                <a:cs typeface="Calibri"/>
              </a:rPr>
              <a:t>Saying</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no</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protecting</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your</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energy)</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is</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part</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of</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sustaining</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long</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career</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What</a:t>
            </a:r>
            <a:r>
              <a:rPr spc="-100" dirty="0"/>
              <a:t> </a:t>
            </a:r>
            <a:r>
              <a:rPr spc="-40" dirty="0"/>
              <a:t>I’d</a:t>
            </a:r>
            <a:r>
              <a:rPr spc="-95" dirty="0"/>
              <a:t> </a:t>
            </a:r>
            <a:r>
              <a:rPr dirty="0"/>
              <a:t>do</a:t>
            </a:r>
            <a:r>
              <a:rPr spc="-95" dirty="0"/>
              <a:t> </a:t>
            </a:r>
            <a:r>
              <a:rPr dirty="0"/>
              <a:t>again</a:t>
            </a:r>
            <a:r>
              <a:rPr spc="-95" dirty="0"/>
              <a:t> </a:t>
            </a:r>
            <a:r>
              <a:rPr dirty="0"/>
              <a:t>/</a:t>
            </a:r>
            <a:r>
              <a:rPr spc="-95" dirty="0"/>
              <a:t> </a:t>
            </a:r>
            <a:r>
              <a:rPr dirty="0"/>
              <a:t>What</a:t>
            </a:r>
            <a:r>
              <a:rPr spc="-95" dirty="0"/>
              <a:t> </a:t>
            </a:r>
            <a:r>
              <a:rPr spc="-40" dirty="0"/>
              <a:t>I’d</a:t>
            </a:r>
            <a:r>
              <a:rPr spc="-100" dirty="0"/>
              <a:t> </a:t>
            </a:r>
            <a:r>
              <a:rPr dirty="0"/>
              <a:t>do</a:t>
            </a:r>
            <a:r>
              <a:rPr spc="-95" dirty="0"/>
              <a:t> </a:t>
            </a:r>
            <a:r>
              <a:rPr spc="-10" dirty="0"/>
              <a:t>differently</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@SCoRMembers</a:t>
            </a:r>
          </a:p>
        </p:txBody>
      </p:sp>
      <p:sp>
        <p:nvSpPr>
          <p:cNvPr id="10" name="object 10"/>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@society-</a:t>
            </a:r>
            <a:r>
              <a:rPr kumimoji="0" sz="1200" b="1" i="0" u="none" strike="noStrike" kern="0" cap="none" spc="-20" normalizeH="0" baseline="0" noProof="0" dirty="0">
                <a:ln>
                  <a:noFill/>
                </a:ln>
                <a:solidFill>
                  <a:srgbClr val="39639E"/>
                </a:solidFill>
                <a:effectLst/>
                <a:uLnTx/>
                <a:uFillTx/>
                <a:latin typeface="Calibri"/>
                <a:cs typeface="Calibri"/>
              </a:rPr>
              <a:t>of-</a:t>
            </a:r>
            <a:r>
              <a:rPr kumimoji="0" sz="1200" b="1" i="0" u="none" strike="noStrike" kern="0" cap="none" spc="-10" normalizeH="0" baseline="0" noProof="0" dirty="0">
                <a:ln>
                  <a:noFill/>
                </a:ln>
                <a:solidFill>
                  <a:srgbClr val="39639E"/>
                </a:solidFill>
                <a:effectLst/>
                <a:uLnTx/>
                <a:uFillTx/>
                <a:latin typeface="Calibri"/>
                <a:cs typeface="Calibri"/>
              </a:rPr>
              <a:t>radiographers</a:t>
            </a:r>
          </a:p>
        </p:txBody>
      </p:sp>
      <p:sp>
        <p:nvSpPr>
          <p:cNvPr id="3" name="object 3"/>
          <p:cNvSpPr txBox="1"/>
          <p:nvPr/>
        </p:nvSpPr>
        <p:spPr>
          <a:xfrm>
            <a:off x="1078888" y="1221493"/>
            <a:ext cx="173101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3A649F"/>
                </a:solidFill>
                <a:effectLst/>
                <a:uLnTx/>
                <a:uFillTx/>
                <a:latin typeface="Calibri"/>
                <a:cs typeface="Calibri"/>
              </a:rPr>
              <a:t>What</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I’d</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Do</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20" normalizeH="0" baseline="0" noProof="0" dirty="0">
                <a:ln>
                  <a:noFill/>
                </a:ln>
                <a:solidFill>
                  <a:srgbClr val="3A649F"/>
                </a:solidFill>
                <a:effectLst/>
                <a:uLnTx/>
                <a:uFillTx/>
                <a:latin typeface="Calibri"/>
                <a:cs typeface="Calibri"/>
              </a:rPr>
              <a:t>Again</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1078888" y="1497083"/>
            <a:ext cx="107950" cy="1894839"/>
          </a:xfrm>
          <a:prstGeom prst="rect">
            <a:avLst/>
          </a:prstGeom>
        </p:spPr>
        <p:txBody>
          <a:bodyPr vert="horz" wrap="square" lIns="0" tIns="104775" rIns="0" bIns="0" rtlCol="0">
            <a:spAutoFit/>
          </a:bodyPr>
          <a:lstStyle/>
          <a:p>
            <a:pPr marL="12700" marR="0" lvl="0" indent="0" defTabSz="914400" eaLnBrk="1" fontAlgn="auto" latinLnBrk="0" hangingPunct="1">
              <a:lnSpc>
                <a:spcPct val="100000"/>
              </a:lnSpc>
              <a:spcBef>
                <a:spcPts val="8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0"/>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1993288" y="1495813"/>
            <a:ext cx="6946265" cy="1894839"/>
          </a:xfrm>
          <a:prstGeom prst="rect">
            <a:avLst/>
          </a:prstGeom>
        </p:spPr>
        <p:txBody>
          <a:bodyPr vert="horz" wrap="square" lIns="0" tIns="12700" rIns="0" bIns="0" rtlCol="0">
            <a:spAutoFit/>
          </a:bodyPr>
          <a:lstStyle/>
          <a:p>
            <a:pPr marL="12700" marR="5080" lvl="0" indent="0" defTabSz="914400" eaLnBrk="1" fontAlgn="auto" latinLnBrk="0" hangingPunct="1">
              <a:lnSpc>
                <a:spcPct val="136300"/>
              </a:lnSpc>
              <a:spcBef>
                <a:spcPts val="100"/>
              </a:spcBef>
              <a:spcAft>
                <a:spcPts val="0"/>
              </a:spcAft>
              <a:buClrTx/>
              <a:buSzTx/>
              <a:buFontTx/>
              <a:buNone/>
              <a:tabLst/>
              <a:defRPr/>
            </a:pPr>
            <a:r>
              <a:rPr kumimoji="0" sz="1800" b="0" i="0" u="none" strike="noStrike" kern="0" cap="none" spc="0" normalizeH="0" baseline="0" noProof="0" dirty="0">
                <a:ln>
                  <a:noFill/>
                </a:ln>
                <a:solidFill>
                  <a:srgbClr val="3A649F"/>
                </a:solidFill>
                <a:effectLst/>
                <a:uLnTx/>
                <a:uFillTx/>
                <a:latin typeface="Calibri"/>
                <a:cs typeface="Calibri"/>
              </a:rPr>
              <a:t>Follow</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genuine</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clinical</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20" normalizeH="0" baseline="0" noProof="0" dirty="0">
                <a:ln>
                  <a:noFill/>
                </a:ln>
                <a:solidFill>
                  <a:srgbClr val="3A649F"/>
                </a:solidFill>
                <a:effectLst/>
                <a:uLnTx/>
                <a:uFillTx/>
                <a:latin typeface="Calibri"/>
                <a:cs typeface="Calibri"/>
              </a:rPr>
              <a:t>interest</a:t>
            </a:r>
            <a:r>
              <a:rPr kumimoji="0" sz="1800" b="0" i="0" u="none" strike="noStrike" kern="0" cap="none" spc="-20" normalizeH="0" baseline="0" noProof="0" dirty="0">
                <a:ln>
                  <a:noFill/>
                </a:ln>
                <a:solidFill>
                  <a:srgbClr val="3A649F"/>
                </a:solidFill>
                <a:effectLst/>
                <a:uLnTx/>
                <a:uFillTx/>
                <a:latin typeface="Calibri"/>
                <a:cs typeface="Calibri"/>
              </a:rPr>
              <a:t>,</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not</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what</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felt</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like</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the</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20" normalizeH="0" baseline="0" noProof="0" dirty="0">
                <a:ln>
                  <a:noFill/>
                </a:ln>
                <a:solidFill>
                  <a:srgbClr val="3A649F"/>
                </a:solidFill>
                <a:effectLst/>
                <a:uLnTx/>
                <a:uFillTx/>
                <a:latin typeface="Calibri"/>
                <a:cs typeface="Calibri"/>
              </a:rPr>
              <a:t>“expected”</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pathway Invest</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in</a:t>
            </a:r>
            <a:r>
              <a:rPr kumimoji="0" sz="1800" b="0" i="0" u="none" strike="noStrike" kern="0" cap="none" spc="-2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postgraduate</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education</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and</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research</a:t>
            </a:r>
            <a:r>
              <a:rPr kumimoji="0" sz="1800" b="1" i="0" u="none" strike="noStrike" kern="0" cap="none" spc="-9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with</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real</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clinical</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impact </a:t>
            </a:r>
            <a:r>
              <a:rPr kumimoji="0" sz="1800" b="0" i="0" u="none" strike="noStrike" kern="0" cap="none" spc="0" normalizeH="0" baseline="0" noProof="0" dirty="0">
                <a:ln>
                  <a:noFill/>
                </a:ln>
                <a:solidFill>
                  <a:srgbClr val="3A649F"/>
                </a:solidFill>
                <a:effectLst/>
                <a:uLnTx/>
                <a:uFillTx/>
                <a:latin typeface="Calibri"/>
                <a:cs typeface="Calibri"/>
              </a:rPr>
              <a:t>Build</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strong</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working</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relationships</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with</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radiologists,</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25" normalizeH="0" baseline="0" noProof="0" dirty="0">
                <a:ln>
                  <a:noFill/>
                </a:ln>
                <a:solidFill>
                  <a:srgbClr val="3A649F"/>
                </a:solidFill>
                <a:effectLst/>
                <a:uLnTx/>
                <a:uFillTx/>
                <a:latin typeface="Calibri"/>
                <a:cs typeface="Calibri"/>
              </a:rPr>
              <a:t>MDTs,</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and</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managers </a:t>
            </a:r>
            <a:r>
              <a:rPr kumimoji="0" sz="1800" b="0" i="0" u="none" strike="noStrike" kern="0" cap="none" spc="0" normalizeH="0" baseline="0" noProof="0" dirty="0">
                <a:ln>
                  <a:noFill/>
                </a:ln>
                <a:solidFill>
                  <a:srgbClr val="3A649F"/>
                </a:solidFill>
                <a:effectLst/>
                <a:uLnTx/>
                <a:uFillTx/>
                <a:latin typeface="Calibri"/>
                <a:cs typeface="Calibri"/>
              </a:rPr>
              <a:t>Say</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yes</a:t>
            </a:r>
            <a:r>
              <a:rPr kumimoji="0" sz="1800" b="0" i="0" u="none" strike="noStrike" kern="0" cap="none" spc="-2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to</a:t>
            </a:r>
            <a:r>
              <a:rPr kumimoji="0" sz="1800" b="0" i="0" u="none" strike="noStrike" kern="0" cap="none" spc="-1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teaching,</a:t>
            </a:r>
            <a:r>
              <a:rPr kumimoji="0" sz="1800" b="1" i="0" u="none" strike="noStrike" kern="0" cap="none" spc="-2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presenting,</a:t>
            </a:r>
            <a:r>
              <a:rPr kumimoji="0" sz="1800" b="1" i="0" u="none" strike="noStrike" kern="0" cap="none" spc="-2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and</a:t>
            </a:r>
            <a:r>
              <a:rPr kumimoji="0" sz="1800" b="1" i="0" u="none" strike="noStrike" kern="0" cap="none" spc="-2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sharing</a:t>
            </a:r>
            <a:r>
              <a:rPr kumimoji="0" sz="1800" b="1" i="0" u="none" strike="noStrike" kern="0" cap="none" spc="-2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knowledge</a:t>
            </a:r>
            <a:r>
              <a:rPr kumimoji="0" sz="1800" b="1" i="0" u="none" strike="noStrike" kern="0" cap="none" spc="-114"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early</a:t>
            </a:r>
            <a:r>
              <a:rPr kumimoji="0" sz="1800" b="0" i="0" u="none" strike="noStrike" kern="0" cap="none" spc="-20" normalizeH="0" baseline="0" noProof="0" dirty="0">
                <a:ln>
                  <a:noFill/>
                </a:ln>
                <a:solidFill>
                  <a:srgbClr val="3A649F"/>
                </a:solidFill>
                <a:effectLst/>
                <a:uLnTx/>
                <a:uFillTx/>
                <a:latin typeface="Calibri"/>
                <a:cs typeface="Calibri"/>
              </a:rPr>
              <a:t> </a:t>
            </a:r>
            <a:r>
              <a:rPr kumimoji="0" sz="1800" b="0" i="0" u="none" strike="noStrike" kern="0" cap="none" spc="-25" normalizeH="0" baseline="0" noProof="0" dirty="0">
                <a:ln>
                  <a:noFill/>
                </a:ln>
                <a:solidFill>
                  <a:srgbClr val="3A649F"/>
                </a:solidFill>
                <a:effectLst/>
                <a:uLnTx/>
                <a:uFillTx/>
                <a:latin typeface="Calibri"/>
                <a:cs typeface="Calibri"/>
              </a:rPr>
              <a:t>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780"/>
              </a:spcBef>
              <a:spcAft>
                <a:spcPts val="0"/>
              </a:spcAft>
              <a:buClrTx/>
              <a:buSzTx/>
              <a:buFontTx/>
              <a:buNone/>
              <a:tabLst/>
              <a:defRPr/>
            </a:pPr>
            <a:r>
              <a:rPr kumimoji="0" sz="1800" b="0" i="0" u="none" strike="noStrike" kern="0" cap="none" spc="0" normalizeH="0" baseline="0" noProof="0" dirty="0">
                <a:ln>
                  <a:noFill/>
                </a:ln>
                <a:solidFill>
                  <a:srgbClr val="3A649F"/>
                </a:solidFill>
                <a:effectLst/>
                <a:uLnTx/>
                <a:uFillTx/>
                <a:latin typeface="Calibri"/>
                <a:cs typeface="Calibri"/>
              </a:rPr>
              <a:t>Focus</a:t>
            </a:r>
            <a:r>
              <a:rPr kumimoji="0" sz="1800" b="0" i="0" u="none" strike="noStrike" kern="0" cap="none" spc="-8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on</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becoming</a:t>
            </a:r>
            <a:r>
              <a:rPr kumimoji="0" sz="1800" b="0" i="0" u="none" strike="noStrike" kern="0" cap="none" spc="-1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clinically</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excellent</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and</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credible</a:t>
            </a:r>
            <a:r>
              <a:rPr kumimoji="0" sz="1800" b="1" i="0" u="none" strike="noStrike" kern="0" cap="none" spc="-10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before</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chasing</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titles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1078888" y="3464821"/>
            <a:ext cx="22098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3A649F"/>
                </a:solidFill>
                <a:effectLst/>
                <a:uLnTx/>
                <a:uFillTx/>
                <a:latin typeface="Calibri"/>
                <a:cs typeface="Calibri"/>
              </a:rPr>
              <a:t>What</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I’d</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Do</a:t>
            </a:r>
            <a:r>
              <a:rPr kumimoji="0" sz="1800" b="1"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Differently</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1078888" y="3740411"/>
            <a:ext cx="107950" cy="1894839"/>
          </a:xfrm>
          <a:prstGeom prst="rect">
            <a:avLst/>
          </a:prstGeom>
        </p:spPr>
        <p:txBody>
          <a:bodyPr vert="horz" wrap="square" lIns="0" tIns="104139" rIns="0" bIns="0" rtlCol="0">
            <a:spAutoFit/>
          </a:bodyPr>
          <a:lstStyle/>
          <a:p>
            <a:pPr marL="12700" marR="0" lvl="0" indent="0" defTabSz="914400" eaLnBrk="1" fontAlgn="auto" latinLnBrk="0" hangingPunct="1">
              <a:lnSpc>
                <a:spcPct val="100000"/>
              </a:lnSpc>
              <a:spcBef>
                <a:spcPts val="819"/>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25"/>
              </a:spcBef>
              <a:spcAft>
                <a:spcPts val="0"/>
              </a:spcAft>
              <a:buClrTx/>
              <a:buSzTx/>
              <a:buFontTx/>
              <a:buNone/>
              <a:tabLst/>
              <a:defRPr/>
            </a:pPr>
            <a:r>
              <a:rPr kumimoji="0" sz="1850" b="0" i="0" u="none" strike="noStrike" kern="0" cap="none" spc="-50" normalizeH="0" baseline="0" noProof="0" dirty="0">
                <a:ln>
                  <a:noFill/>
                </a:ln>
                <a:solidFill>
                  <a:srgbClr val="3A649F"/>
                </a:solidFill>
                <a:effectLst/>
                <a:uLnTx/>
                <a:uFillTx/>
                <a:latin typeface="Arial"/>
                <a:cs typeface="Arial"/>
              </a:rPr>
              <a:t>•</a:t>
            </a:r>
            <a:endParaRPr kumimoji="0" sz="185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1993288" y="3739141"/>
            <a:ext cx="6893559" cy="1894839"/>
          </a:xfrm>
          <a:prstGeom prst="rect">
            <a:avLst/>
          </a:prstGeom>
        </p:spPr>
        <p:txBody>
          <a:bodyPr vert="horz" wrap="square" lIns="0" tIns="111760" rIns="0" bIns="0" rtlCol="0">
            <a:spAutoFit/>
          </a:bodyPr>
          <a:lstStyle/>
          <a:p>
            <a:pPr marL="12700" marR="0" lvl="0" indent="0" defTabSz="914400" eaLnBrk="1" fontAlgn="auto" latinLnBrk="0" hangingPunct="1">
              <a:lnSpc>
                <a:spcPct val="100000"/>
              </a:lnSpc>
              <a:spcBef>
                <a:spcPts val="880"/>
              </a:spcBef>
              <a:spcAft>
                <a:spcPts val="0"/>
              </a:spcAft>
              <a:buClrTx/>
              <a:buSzTx/>
              <a:buFontTx/>
              <a:buNone/>
              <a:tabLst/>
              <a:defRPr/>
            </a:pPr>
            <a:r>
              <a:rPr kumimoji="0" sz="1800" b="0" i="0" u="none" strike="noStrike" kern="0" cap="none" spc="0" normalizeH="0" baseline="0" noProof="0" dirty="0">
                <a:ln>
                  <a:noFill/>
                </a:ln>
                <a:solidFill>
                  <a:srgbClr val="3A649F"/>
                </a:solidFill>
                <a:effectLst/>
                <a:uLnTx/>
                <a:uFillTx/>
                <a:latin typeface="Calibri"/>
                <a:cs typeface="Calibri"/>
              </a:rPr>
              <a:t>Seek</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out</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mentorship</a:t>
            </a:r>
            <a:r>
              <a:rPr kumimoji="0" sz="1800" b="1" i="0" u="none" strike="noStrike" kern="0" cap="none" spc="-6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earlier</a:t>
            </a:r>
            <a:r>
              <a:rPr kumimoji="0" sz="1800" b="0" i="0" u="none" strike="noStrike" kern="0" cap="none" spc="0" normalizeH="0" baseline="0" noProof="0" dirty="0">
                <a:ln>
                  <a:noFill/>
                </a:ln>
                <a:solidFill>
                  <a:srgbClr val="3A649F"/>
                </a:solidFill>
                <a:effectLst/>
                <a:uLnTx/>
                <a:uFillTx/>
                <a:latin typeface="Calibri"/>
                <a:cs typeface="Calibri"/>
              </a:rPr>
              <a:t>,</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rather</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than</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figuring</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things</a:t>
            </a:r>
            <a:r>
              <a:rPr kumimoji="0" sz="1800" b="0" i="0" u="none" strike="noStrike" kern="0" cap="none" spc="-6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out</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alone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785"/>
              </a:spcBef>
              <a:spcAft>
                <a:spcPts val="0"/>
              </a:spcAft>
              <a:buClrTx/>
              <a:buSzTx/>
              <a:buFontTx/>
              <a:buNone/>
              <a:tabLst/>
              <a:defRPr/>
            </a:pPr>
            <a:r>
              <a:rPr kumimoji="0" sz="1800" b="0" i="0" u="none" strike="noStrike" kern="0" cap="none" spc="0" normalizeH="0" baseline="0" noProof="0" dirty="0">
                <a:ln>
                  <a:noFill/>
                </a:ln>
                <a:solidFill>
                  <a:srgbClr val="3A649F"/>
                </a:solidFill>
                <a:effectLst/>
                <a:uLnTx/>
                <a:uFillTx/>
                <a:latin typeface="Calibri"/>
                <a:cs typeface="Calibri"/>
              </a:rPr>
              <a:t>Share</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work</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ideas</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sooner</a:t>
            </a:r>
            <a:r>
              <a:rPr kumimoji="0" sz="1800" b="0" i="0" u="none" strike="noStrike" kern="0" cap="none" spc="0" normalizeH="0" baseline="0" noProof="0" dirty="0">
                <a:ln>
                  <a:noFill/>
                </a:ln>
                <a:solidFill>
                  <a:srgbClr val="3A649F"/>
                </a:solidFill>
                <a:effectLst/>
                <a:uLnTx/>
                <a:uFillTx/>
                <a:latin typeface="Calibri"/>
                <a:cs typeface="Calibri"/>
              </a:rPr>
              <a:t>,</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instead</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of</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waiting</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for</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them</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to</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feel</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“perfect”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802640" lvl="0" indent="0" defTabSz="914400" eaLnBrk="1" fontAlgn="auto" latinLnBrk="0" hangingPunct="1">
              <a:lnSpc>
                <a:spcPct val="136300"/>
              </a:lnSpc>
              <a:spcBef>
                <a:spcPts val="0"/>
              </a:spcBef>
              <a:spcAft>
                <a:spcPts val="0"/>
              </a:spcAft>
              <a:buClrTx/>
              <a:buSzTx/>
              <a:buFontTx/>
              <a:buNone/>
              <a:tabLst/>
              <a:defRPr/>
            </a:pPr>
            <a:r>
              <a:rPr kumimoji="0" sz="1800" b="0" i="0" u="none" strike="noStrike" kern="0" cap="none" spc="0" normalizeH="0" baseline="0" noProof="0" dirty="0">
                <a:ln>
                  <a:noFill/>
                </a:ln>
                <a:solidFill>
                  <a:srgbClr val="3A649F"/>
                </a:solidFill>
                <a:effectLst/>
                <a:uLnTx/>
                <a:uFillTx/>
                <a:latin typeface="Calibri"/>
                <a:cs typeface="Calibri"/>
              </a:rPr>
              <a:t>Be</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more</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confident</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in</a:t>
            </a:r>
            <a:r>
              <a:rPr kumimoji="0" sz="1800" b="0" i="0" u="none" strike="noStrike" kern="0" cap="none" spc="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owning</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expertise</a:t>
            </a:r>
            <a:r>
              <a:rPr kumimoji="0" sz="1800" b="0" i="0" u="none" strike="noStrike" kern="0" cap="none" spc="-10" normalizeH="0" baseline="0" noProof="0" dirty="0">
                <a:ln>
                  <a:noFill/>
                </a:ln>
                <a:solidFill>
                  <a:srgbClr val="3A649F"/>
                </a:solidFill>
                <a:effectLst/>
                <a:uLnTx/>
                <a:uFillTx/>
                <a:latin typeface="Calibri"/>
                <a:cs typeface="Calibri"/>
              </a:rPr>
              <a:t>,</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especially</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in</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gynaecology </a:t>
            </a:r>
            <a:r>
              <a:rPr kumimoji="0" sz="1800" b="0" i="0" u="none" strike="noStrike" kern="0" cap="none" spc="0" normalizeH="0" baseline="0" noProof="0" dirty="0">
                <a:ln>
                  <a:noFill/>
                </a:ln>
                <a:solidFill>
                  <a:srgbClr val="3A649F"/>
                </a:solidFill>
                <a:effectLst/>
                <a:uLnTx/>
                <a:uFillTx/>
                <a:latin typeface="Calibri"/>
                <a:cs typeface="Calibri"/>
              </a:rPr>
              <a:t>Protect</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time</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boundaries</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better</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to</a:t>
            </a:r>
            <a:r>
              <a:rPr kumimoji="0" sz="1800" b="0" i="0" u="none" strike="noStrike" kern="0" cap="none" spc="-1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avoid</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burnout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785"/>
              </a:spcBef>
              <a:spcAft>
                <a:spcPts val="0"/>
              </a:spcAft>
              <a:buClrTx/>
              <a:buSzTx/>
              <a:buFontTx/>
              <a:buNone/>
              <a:tabLst/>
              <a:defRPr/>
            </a:pPr>
            <a:r>
              <a:rPr kumimoji="0" sz="1800" b="0" i="0" u="none" strike="noStrike" kern="0" cap="none" spc="-10" normalizeH="0" baseline="0" noProof="0" dirty="0">
                <a:ln>
                  <a:noFill/>
                </a:ln>
                <a:solidFill>
                  <a:srgbClr val="3A649F"/>
                </a:solidFill>
                <a:effectLst/>
                <a:uLnTx/>
                <a:uFillTx/>
                <a:latin typeface="Calibri"/>
                <a:cs typeface="Calibri"/>
              </a:rPr>
              <a:t>Recognise</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earlier</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that</a:t>
            </a:r>
            <a:r>
              <a:rPr kumimoji="0" sz="1800" b="0" i="0" u="none" strike="noStrike" kern="0" cap="none" spc="-2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progression</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isn’t</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linear</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and</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that’s</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20" normalizeH="0" baseline="0" noProof="0" dirty="0">
                <a:ln>
                  <a:noFill/>
                </a:ln>
                <a:solidFill>
                  <a:srgbClr val="3A649F"/>
                </a:solidFill>
                <a:effectLst/>
                <a:uLnTx/>
                <a:uFillTx/>
                <a:latin typeface="Calibri"/>
                <a:cs typeface="Calibri"/>
              </a:rPr>
              <a:t>okay</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Setting</a:t>
            </a:r>
            <a:r>
              <a:rPr spc="-90" dirty="0"/>
              <a:t> </a:t>
            </a:r>
            <a:r>
              <a:rPr dirty="0"/>
              <a:t>up</a:t>
            </a:r>
            <a:r>
              <a:rPr spc="-85" dirty="0"/>
              <a:t> </a:t>
            </a:r>
            <a:r>
              <a:rPr dirty="0"/>
              <a:t>an</a:t>
            </a:r>
            <a:r>
              <a:rPr spc="-80" dirty="0"/>
              <a:t> </a:t>
            </a:r>
            <a:r>
              <a:rPr spc="-10" dirty="0"/>
              <a:t>endometriosis</a:t>
            </a:r>
            <a:r>
              <a:rPr spc="-85" dirty="0"/>
              <a:t> </a:t>
            </a:r>
            <a:r>
              <a:rPr dirty="0"/>
              <a:t>service</a:t>
            </a:r>
            <a:r>
              <a:rPr spc="-85" dirty="0"/>
              <a:t> </a:t>
            </a:r>
            <a:r>
              <a:rPr dirty="0"/>
              <a:t>–</a:t>
            </a:r>
            <a:r>
              <a:rPr spc="-90" dirty="0"/>
              <a:t> </a:t>
            </a:r>
            <a:r>
              <a:rPr dirty="0"/>
              <a:t>key</a:t>
            </a:r>
            <a:r>
              <a:rPr spc="-80" dirty="0"/>
              <a:t> </a:t>
            </a:r>
            <a:r>
              <a:rPr spc="-10" dirty="0"/>
              <a:t>steps</a:t>
            </a: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@SCoRMembers</a:t>
            </a: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@society-</a:t>
            </a:r>
            <a:r>
              <a:rPr kumimoji="0" sz="1200" b="1" i="0" u="none" strike="noStrike" kern="0" cap="none" spc="-20" normalizeH="0" baseline="0" noProof="0" dirty="0">
                <a:ln>
                  <a:noFill/>
                </a:ln>
                <a:solidFill>
                  <a:srgbClr val="39639E"/>
                </a:solidFill>
                <a:effectLst/>
                <a:uLnTx/>
                <a:uFillTx/>
                <a:latin typeface="Calibri"/>
                <a:cs typeface="Calibri"/>
              </a:rPr>
              <a:t>of-</a:t>
            </a:r>
            <a:r>
              <a:rPr kumimoji="0" sz="1200" b="1" i="0" u="none" strike="noStrike" kern="0" cap="none" spc="-10" normalizeH="0" baseline="0" noProof="0" dirty="0">
                <a:ln>
                  <a:noFill/>
                </a:ln>
                <a:solidFill>
                  <a:srgbClr val="39639E"/>
                </a:solidFill>
                <a:effectLst/>
                <a:uLnTx/>
                <a:uFillTx/>
                <a:latin typeface="Calibri"/>
                <a:cs typeface="Calibri"/>
              </a:rPr>
              <a:t>radiographers</a:t>
            </a:r>
          </a:p>
        </p:txBody>
      </p:sp>
      <p:sp>
        <p:nvSpPr>
          <p:cNvPr id="3" name="object 3"/>
          <p:cNvSpPr txBox="1"/>
          <p:nvPr/>
        </p:nvSpPr>
        <p:spPr>
          <a:xfrm>
            <a:off x="850288" y="1930446"/>
            <a:ext cx="9638665" cy="299339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Pct val="102777"/>
              <a:buFont typeface="Arial"/>
              <a:buChar char="•"/>
              <a:tabLst>
                <a:tab pos="298450" algn="l"/>
              </a:tabLst>
              <a:defRPr/>
            </a:pPr>
            <a:r>
              <a:rPr kumimoji="0" sz="1800" b="0" i="0" u="none" strike="noStrike" kern="0" cap="none" spc="-10" normalizeH="0" baseline="0" noProof="0" dirty="0">
                <a:ln>
                  <a:noFill/>
                </a:ln>
                <a:solidFill>
                  <a:srgbClr val="3A649F"/>
                </a:solidFill>
                <a:effectLst/>
                <a:uLnTx/>
                <a:uFillTx/>
                <a:latin typeface="Calibri"/>
                <a:cs typeface="Calibri"/>
              </a:rPr>
              <a:t>Identified</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a:t>
            </a:r>
            <a:r>
              <a:rPr kumimoji="0" sz="1800" b="0" i="0" u="none" strike="noStrike" kern="0" cap="none" spc="-1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clinical</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gap</a:t>
            </a:r>
            <a:r>
              <a:rPr kumimoji="0" sz="1800" b="1" i="0" u="none" strike="noStrike" kern="0" cap="none" spc="-6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in</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structured</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ultrasound</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assessment</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reporting</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10" normalizeH="0" baseline="0" noProof="0" dirty="0">
                <a:ln>
                  <a:noFill/>
                </a:ln>
                <a:solidFill>
                  <a:srgbClr val="3A649F"/>
                </a:solidFill>
                <a:effectLst/>
                <a:uLnTx/>
                <a:uFillTx/>
                <a:latin typeface="Calibri"/>
                <a:cs typeface="Calibri"/>
              </a:rPr>
              <a:t>Reviewed</a:t>
            </a:r>
            <a:r>
              <a:rPr kumimoji="0" sz="1800" b="0" i="0" u="none" strike="noStrike" kern="0" cap="none" spc="-6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existing</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20" normalizeH="0" baseline="0" noProof="0" dirty="0">
                <a:ln>
                  <a:noFill/>
                </a:ln>
                <a:solidFill>
                  <a:srgbClr val="3A649F"/>
                </a:solidFill>
                <a:effectLst/>
                <a:uLnTx/>
                <a:uFillTx/>
                <a:latin typeface="Calibri"/>
                <a:cs typeface="Calibri"/>
              </a:rPr>
              <a:t>pathways</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aligned</a:t>
            </a:r>
            <a:r>
              <a:rPr kumimoji="0" sz="1800" b="0" i="0" u="none" strike="noStrike" kern="0" cap="none" spc="-6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reporting</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with</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established</a:t>
            </a:r>
            <a:r>
              <a:rPr kumimoji="0" sz="1800" b="0" i="0" u="none" strike="noStrike" kern="0" cap="none" spc="2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MRI</a:t>
            </a:r>
            <a:r>
              <a:rPr kumimoji="0" sz="1800" b="1" i="0" u="none" strike="noStrike" kern="0" cap="none" spc="-5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frameworks</a:t>
            </a:r>
            <a:r>
              <a:rPr kumimoji="0" sz="1800" b="1" i="0" u="none" strike="noStrike" kern="0" cap="none" spc="-8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within</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the</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trust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10" normalizeH="0" baseline="0" noProof="0" dirty="0">
                <a:ln>
                  <a:noFill/>
                </a:ln>
                <a:solidFill>
                  <a:srgbClr val="3A649F"/>
                </a:solidFill>
                <a:effectLst/>
                <a:uLnTx/>
                <a:uFillTx/>
                <a:latin typeface="Calibri"/>
                <a:cs typeface="Calibri"/>
              </a:rPr>
              <a:t>Developed</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a:t>
            </a:r>
            <a:r>
              <a:rPr kumimoji="0" sz="1800" b="0" i="0" u="none" strike="noStrike" kern="0" cap="none" spc="-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systematic</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scanning</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protocol</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and</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standardised</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reporting</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template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0" normalizeH="0" baseline="0" noProof="0" dirty="0">
                <a:ln>
                  <a:noFill/>
                </a:ln>
                <a:solidFill>
                  <a:srgbClr val="3A649F"/>
                </a:solidFill>
                <a:effectLst/>
                <a:uLnTx/>
                <a:uFillTx/>
                <a:latin typeface="Calibri"/>
                <a:cs typeface="Calibri"/>
              </a:rPr>
              <a:t>Piloted</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the</a:t>
            </a:r>
            <a:r>
              <a:rPr kumimoji="0" sz="1800" b="0" i="0" u="none" strike="noStrike" kern="0" cap="none" spc="-3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framework</a:t>
            </a:r>
            <a:r>
              <a:rPr kumimoji="0" sz="1800" b="0" i="0" u="none" strike="noStrike" kern="0" cap="none" spc="-3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through</a:t>
            </a:r>
            <a:r>
              <a:rPr kumimoji="0" sz="1800" b="0" i="0" u="none" strike="noStrike" kern="0" cap="none" spc="-1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MSc</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research</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in</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a:t>
            </a:r>
            <a:r>
              <a:rPr kumimoji="0" sz="1800" b="1" i="0" u="none" strike="noStrike" kern="0" cap="none" spc="-3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real</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clinical</a:t>
            </a:r>
            <a:r>
              <a:rPr kumimoji="0" sz="1800" b="1" i="0" u="none" strike="noStrike" kern="0" cap="none" spc="-3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setting</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10" normalizeH="0" baseline="0" noProof="0" dirty="0">
                <a:ln>
                  <a:noFill/>
                </a:ln>
                <a:solidFill>
                  <a:srgbClr val="3A649F"/>
                </a:solidFill>
                <a:effectLst/>
                <a:uLnTx/>
                <a:uFillTx/>
                <a:latin typeface="Calibri"/>
                <a:cs typeface="Calibri"/>
              </a:rPr>
              <a:t>Presented</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findings</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to</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MDT</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60"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management</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to</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secure</a:t>
            </a:r>
            <a:r>
              <a:rPr kumimoji="0" sz="1800" b="0" i="0" u="none" strike="noStrike" kern="0" cap="none" spc="-5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support</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for</a:t>
            </a:r>
            <a:r>
              <a:rPr kumimoji="0" sz="1800" b="0" i="0" u="none" strike="noStrike" kern="0" cap="none" spc="-55"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implementation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2080"/>
              </a:spcBef>
              <a:spcAft>
                <a:spcPts val="0"/>
              </a:spcAft>
              <a:buClrTx/>
              <a:buSzPct val="102777"/>
              <a:buFont typeface="Arial"/>
              <a:buChar char="•"/>
              <a:tabLst>
                <a:tab pos="298450" algn="l"/>
              </a:tabLst>
              <a:defRPr/>
            </a:pPr>
            <a:r>
              <a:rPr kumimoji="0" sz="1800" b="0" i="0" u="none" strike="noStrike" kern="0" cap="none" spc="-10" normalizeH="0" baseline="0" noProof="0" dirty="0">
                <a:ln>
                  <a:noFill/>
                </a:ln>
                <a:solidFill>
                  <a:srgbClr val="3A649F"/>
                </a:solidFill>
                <a:effectLst/>
                <a:uLnTx/>
                <a:uFillTx/>
                <a:latin typeface="Calibri"/>
                <a:cs typeface="Calibri"/>
              </a:rPr>
              <a:t>Embedded</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training</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and</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10" normalizeH="0" baseline="0" noProof="0" dirty="0">
                <a:ln>
                  <a:noFill/>
                </a:ln>
                <a:solidFill>
                  <a:srgbClr val="3A649F"/>
                </a:solidFill>
                <a:effectLst/>
                <a:uLnTx/>
                <a:uFillTx/>
                <a:latin typeface="Calibri"/>
                <a:cs typeface="Calibri"/>
              </a:rPr>
              <a:t>education</a:t>
            </a:r>
            <a:r>
              <a:rPr kumimoji="0" sz="1800" b="0" i="0" u="none" strike="noStrike" kern="0" cap="none" spc="-40"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to</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0" i="0" u="none" strike="noStrike" kern="0" cap="none" spc="0" normalizeH="0" baseline="0" noProof="0" dirty="0">
                <a:ln>
                  <a:noFill/>
                </a:ln>
                <a:solidFill>
                  <a:srgbClr val="3A649F"/>
                </a:solidFill>
                <a:effectLst/>
                <a:uLnTx/>
                <a:uFillTx/>
                <a:latin typeface="Calibri"/>
                <a:cs typeface="Calibri"/>
              </a:rPr>
              <a:t>ensure</a:t>
            </a:r>
            <a:r>
              <a:rPr kumimoji="0" sz="1800" b="0"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service</a:t>
            </a:r>
            <a:r>
              <a:rPr kumimoji="0" sz="1800" b="1" i="0" u="none" strike="noStrike" kern="0" cap="none" spc="-45"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sustainability</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0" normalizeH="0" baseline="0" noProof="0" dirty="0">
                <a:ln>
                  <a:noFill/>
                </a:ln>
                <a:solidFill>
                  <a:srgbClr val="3A649F"/>
                </a:solidFill>
                <a:effectLst/>
                <a:uLnTx/>
                <a:uFillTx/>
                <a:latin typeface="Calibri"/>
                <a:cs typeface="Calibri"/>
              </a:rPr>
              <a:t>and</a:t>
            </a:r>
            <a:r>
              <a:rPr kumimoji="0" sz="1800" b="1" i="0" u="none" strike="noStrike" kern="0" cap="none" spc="-40" normalizeH="0" baseline="0" noProof="0" dirty="0">
                <a:ln>
                  <a:noFill/>
                </a:ln>
                <a:solidFill>
                  <a:srgbClr val="3A649F"/>
                </a:solidFill>
                <a:effectLst/>
                <a:uLnTx/>
                <a:uFillTx/>
                <a:latin typeface="Calibri"/>
                <a:cs typeface="Calibri"/>
              </a:rPr>
              <a:t> </a:t>
            </a:r>
            <a:r>
              <a:rPr kumimoji="0" sz="1800" b="1" i="0" u="none" strike="noStrike" kern="0" cap="none" spc="-10" normalizeH="0" baseline="0" noProof="0" dirty="0">
                <a:ln>
                  <a:noFill/>
                </a:ln>
                <a:solidFill>
                  <a:srgbClr val="3A649F"/>
                </a:solidFill>
                <a:effectLst/>
                <a:uLnTx/>
                <a:uFillTx/>
                <a:latin typeface="Calibri"/>
                <a:cs typeface="Calibri"/>
              </a:rPr>
              <a:t>consistency</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Impact</a:t>
            </a:r>
            <a:r>
              <a:rPr spc="-70" dirty="0"/>
              <a:t> </a:t>
            </a:r>
            <a:r>
              <a:rPr dirty="0"/>
              <a:t>of</a:t>
            </a:r>
            <a:r>
              <a:rPr spc="-70" dirty="0"/>
              <a:t> </a:t>
            </a:r>
            <a:r>
              <a:rPr dirty="0"/>
              <a:t>the</a:t>
            </a:r>
            <a:r>
              <a:rPr spc="-70" dirty="0"/>
              <a:t> </a:t>
            </a:r>
            <a:r>
              <a:rPr spc="-10" dirty="0"/>
              <a:t>service</a:t>
            </a: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@SCoRMembers</a:t>
            </a: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1" i="0" u="none" strike="noStrike" kern="0" cap="none" spc="-10" normalizeH="0" baseline="0" noProof="0" dirty="0">
                <a:ln>
                  <a:noFill/>
                </a:ln>
                <a:solidFill>
                  <a:srgbClr val="39639E"/>
                </a:solidFill>
                <a:effectLst/>
                <a:uLnTx/>
                <a:uFillTx/>
                <a:latin typeface="Calibri"/>
                <a:cs typeface="Calibri"/>
              </a:rPr>
              <a:t>@society-</a:t>
            </a:r>
            <a:r>
              <a:rPr kumimoji="0" sz="1200" b="1" i="0" u="none" strike="noStrike" kern="0" cap="none" spc="-20" normalizeH="0" baseline="0" noProof="0" dirty="0">
                <a:ln>
                  <a:noFill/>
                </a:ln>
                <a:solidFill>
                  <a:srgbClr val="39639E"/>
                </a:solidFill>
                <a:effectLst/>
                <a:uLnTx/>
                <a:uFillTx/>
                <a:latin typeface="Calibri"/>
                <a:cs typeface="Calibri"/>
              </a:rPr>
              <a:t>of-</a:t>
            </a:r>
            <a:r>
              <a:rPr kumimoji="0" sz="1200" b="1" i="0" u="none" strike="noStrike" kern="0" cap="none" spc="-10" normalizeH="0" baseline="0" noProof="0" dirty="0">
                <a:ln>
                  <a:noFill/>
                </a:ln>
                <a:solidFill>
                  <a:srgbClr val="39639E"/>
                </a:solidFill>
                <a:effectLst/>
                <a:uLnTx/>
                <a:uFillTx/>
                <a:latin typeface="Calibri"/>
                <a:cs typeface="Calibri"/>
              </a:rPr>
              <a:t>radiographers</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298450" indent="-285750">
              <a:lnSpc>
                <a:spcPct val="100000"/>
              </a:lnSpc>
              <a:spcBef>
                <a:spcPts val="100"/>
              </a:spcBef>
              <a:buSzPct val="102777"/>
              <a:buFont typeface="Arial"/>
              <a:buChar char="•"/>
              <a:tabLst>
                <a:tab pos="298450" algn="l"/>
              </a:tabLst>
            </a:pPr>
            <a:r>
              <a:rPr dirty="0"/>
              <a:t>Improved</a:t>
            </a:r>
            <a:r>
              <a:rPr spc="-50" dirty="0"/>
              <a:t> </a:t>
            </a:r>
            <a:r>
              <a:rPr b="1" spc="-10" dirty="0">
                <a:latin typeface="Calibri"/>
                <a:cs typeface="Calibri"/>
              </a:rPr>
              <a:t>pre-operative</a:t>
            </a:r>
            <a:r>
              <a:rPr b="1" spc="-55" dirty="0">
                <a:latin typeface="Calibri"/>
                <a:cs typeface="Calibri"/>
              </a:rPr>
              <a:t> </a:t>
            </a:r>
            <a:r>
              <a:rPr b="1" dirty="0">
                <a:latin typeface="Calibri"/>
                <a:cs typeface="Calibri"/>
              </a:rPr>
              <a:t>planning</a:t>
            </a:r>
            <a:r>
              <a:rPr b="1" spc="-105" dirty="0">
                <a:latin typeface="Calibri"/>
                <a:cs typeface="Calibri"/>
              </a:rPr>
              <a:t> </a:t>
            </a:r>
            <a:r>
              <a:rPr dirty="0"/>
              <a:t>and</a:t>
            </a:r>
            <a:r>
              <a:rPr spc="-55" dirty="0"/>
              <a:t> </a:t>
            </a:r>
            <a:r>
              <a:rPr dirty="0"/>
              <a:t>surgical</a:t>
            </a:r>
            <a:r>
              <a:rPr spc="-55" dirty="0"/>
              <a:t> </a:t>
            </a:r>
            <a:r>
              <a:rPr spc="-10" dirty="0"/>
              <a:t>confidence</a:t>
            </a:r>
          </a:p>
          <a:p>
            <a:pPr marL="298450" indent="-285750">
              <a:lnSpc>
                <a:spcPct val="100000"/>
              </a:lnSpc>
              <a:spcBef>
                <a:spcPts val="2080"/>
              </a:spcBef>
              <a:buSzPct val="102777"/>
              <a:buFont typeface="Arial"/>
              <a:buChar char="•"/>
              <a:tabLst>
                <a:tab pos="298450" algn="l"/>
              </a:tabLst>
            </a:pPr>
            <a:r>
              <a:rPr spc="-10" dirty="0"/>
              <a:t>Standardised</a:t>
            </a:r>
            <a:r>
              <a:rPr spc="-35" dirty="0"/>
              <a:t> </a:t>
            </a:r>
            <a:r>
              <a:rPr dirty="0"/>
              <a:t>reporting</a:t>
            </a:r>
            <a:r>
              <a:rPr spc="-30" dirty="0"/>
              <a:t> </a:t>
            </a:r>
            <a:r>
              <a:rPr dirty="0"/>
              <a:t>for</a:t>
            </a:r>
            <a:r>
              <a:rPr spc="-10" dirty="0"/>
              <a:t> </a:t>
            </a:r>
            <a:r>
              <a:rPr b="1" dirty="0">
                <a:latin typeface="Calibri"/>
                <a:cs typeface="Calibri"/>
              </a:rPr>
              <a:t>pre-</a:t>
            </a:r>
            <a:r>
              <a:rPr b="1" spc="-30" dirty="0">
                <a:latin typeface="Calibri"/>
                <a:cs typeface="Calibri"/>
              </a:rPr>
              <a:t> </a:t>
            </a:r>
            <a:r>
              <a:rPr b="1" dirty="0">
                <a:latin typeface="Calibri"/>
                <a:cs typeface="Calibri"/>
              </a:rPr>
              <a:t>and</a:t>
            </a:r>
            <a:r>
              <a:rPr b="1" spc="-30" dirty="0">
                <a:latin typeface="Calibri"/>
                <a:cs typeface="Calibri"/>
              </a:rPr>
              <a:t> </a:t>
            </a:r>
            <a:r>
              <a:rPr b="1" spc="-20" dirty="0">
                <a:latin typeface="Calibri"/>
                <a:cs typeface="Calibri"/>
              </a:rPr>
              <a:t>post-</a:t>
            </a:r>
            <a:r>
              <a:rPr b="1" dirty="0">
                <a:latin typeface="Calibri"/>
                <a:cs typeface="Calibri"/>
              </a:rPr>
              <a:t>menopausal</a:t>
            </a:r>
            <a:r>
              <a:rPr b="1" spc="-30" dirty="0">
                <a:latin typeface="Calibri"/>
                <a:cs typeface="Calibri"/>
              </a:rPr>
              <a:t> </a:t>
            </a:r>
            <a:r>
              <a:rPr b="1" spc="-10" dirty="0">
                <a:latin typeface="Calibri"/>
                <a:cs typeface="Calibri"/>
              </a:rPr>
              <a:t>patients</a:t>
            </a:r>
          </a:p>
          <a:p>
            <a:pPr marL="298450" indent="-285750">
              <a:lnSpc>
                <a:spcPct val="100000"/>
              </a:lnSpc>
              <a:spcBef>
                <a:spcPts val="2080"/>
              </a:spcBef>
              <a:buSzPct val="102777"/>
              <a:buFont typeface="Arial"/>
              <a:buChar char="•"/>
              <a:tabLst>
                <a:tab pos="298450" algn="l"/>
              </a:tabLst>
            </a:pPr>
            <a:r>
              <a:rPr spc="-10" dirty="0"/>
              <a:t>Strengthened</a:t>
            </a:r>
            <a:r>
              <a:rPr spc="-60" dirty="0"/>
              <a:t> </a:t>
            </a:r>
            <a:r>
              <a:rPr spc="-10" dirty="0"/>
              <a:t>ultrasound’s</a:t>
            </a:r>
            <a:r>
              <a:rPr spc="-55" dirty="0"/>
              <a:t> </a:t>
            </a:r>
            <a:r>
              <a:rPr dirty="0"/>
              <a:t>role</a:t>
            </a:r>
            <a:r>
              <a:rPr spc="-55" dirty="0"/>
              <a:t> </a:t>
            </a:r>
            <a:r>
              <a:rPr dirty="0"/>
              <a:t>within</a:t>
            </a:r>
            <a:r>
              <a:rPr spc="-15" dirty="0"/>
              <a:t> </a:t>
            </a:r>
            <a:r>
              <a:rPr b="1" dirty="0">
                <a:latin typeface="Calibri"/>
                <a:cs typeface="Calibri"/>
              </a:rPr>
              <a:t>MDT</a:t>
            </a:r>
            <a:r>
              <a:rPr b="1" spc="-55" dirty="0">
                <a:latin typeface="Calibri"/>
                <a:cs typeface="Calibri"/>
              </a:rPr>
              <a:t> </a:t>
            </a:r>
            <a:r>
              <a:rPr b="1" spc="-10" dirty="0">
                <a:latin typeface="Calibri"/>
                <a:cs typeface="Calibri"/>
              </a:rPr>
              <a:t>decision-making</a:t>
            </a:r>
          </a:p>
          <a:p>
            <a:pPr marL="298450" indent="-285750">
              <a:lnSpc>
                <a:spcPct val="100000"/>
              </a:lnSpc>
              <a:spcBef>
                <a:spcPts val="2080"/>
              </a:spcBef>
              <a:buSzPct val="102777"/>
              <a:buFont typeface="Arial"/>
              <a:buChar char="•"/>
              <a:tabLst>
                <a:tab pos="298450" algn="l"/>
              </a:tabLst>
            </a:pPr>
            <a:r>
              <a:rPr dirty="0"/>
              <a:t>Increased</a:t>
            </a:r>
            <a:r>
              <a:rPr spc="-45" dirty="0"/>
              <a:t> </a:t>
            </a:r>
            <a:r>
              <a:rPr spc="-10" dirty="0"/>
              <a:t>departmental</a:t>
            </a:r>
            <a:r>
              <a:rPr spc="-45" dirty="0"/>
              <a:t> </a:t>
            </a:r>
            <a:r>
              <a:rPr dirty="0"/>
              <a:t>expertise</a:t>
            </a:r>
            <a:r>
              <a:rPr spc="-35" dirty="0"/>
              <a:t> </a:t>
            </a:r>
            <a:r>
              <a:rPr dirty="0"/>
              <a:t>in</a:t>
            </a:r>
            <a:r>
              <a:rPr spc="-45" dirty="0"/>
              <a:t> </a:t>
            </a:r>
            <a:r>
              <a:rPr spc="-10" dirty="0"/>
              <a:t>advanced</a:t>
            </a:r>
            <a:r>
              <a:rPr spc="-45" dirty="0"/>
              <a:t> </a:t>
            </a:r>
            <a:r>
              <a:rPr spc="-10" dirty="0"/>
              <a:t>gynaecology</a:t>
            </a:r>
            <a:r>
              <a:rPr spc="-35" dirty="0"/>
              <a:t> </a:t>
            </a:r>
            <a:r>
              <a:rPr spc="-10" dirty="0"/>
              <a:t>imaging</a:t>
            </a:r>
          </a:p>
          <a:p>
            <a:pPr marL="298450" indent="-285750">
              <a:lnSpc>
                <a:spcPct val="100000"/>
              </a:lnSpc>
              <a:spcBef>
                <a:spcPts val="2080"/>
              </a:spcBef>
              <a:buSzPct val="102777"/>
              <a:buFont typeface="Arial"/>
              <a:buChar char="•"/>
              <a:tabLst>
                <a:tab pos="298450" algn="l"/>
              </a:tabLst>
            </a:pPr>
            <a:r>
              <a:rPr dirty="0"/>
              <a:t>Enabled</a:t>
            </a:r>
            <a:r>
              <a:rPr spc="-55" dirty="0"/>
              <a:t> </a:t>
            </a:r>
            <a:r>
              <a:rPr spc="-10" dirty="0"/>
              <a:t>national</a:t>
            </a:r>
            <a:r>
              <a:rPr spc="-55" dirty="0"/>
              <a:t> </a:t>
            </a:r>
            <a:r>
              <a:rPr spc="-10" dirty="0"/>
              <a:t>dissemination</a:t>
            </a:r>
            <a:r>
              <a:rPr spc="-55" dirty="0"/>
              <a:t> </a:t>
            </a:r>
            <a:r>
              <a:rPr dirty="0"/>
              <a:t>through</a:t>
            </a:r>
            <a:r>
              <a:rPr spc="-55" dirty="0"/>
              <a:t> </a:t>
            </a:r>
            <a:r>
              <a:rPr dirty="0"/>
              <a:t>teaching,</a:t>
            </a:r>
            <a:r>
              <a:rPr spc="-50" dirty="0"/>
              <a:t> </a:t>
            </a:r>
            <a:r>
              <a:rPr dirty="0"/>
              <a:t>ambassador</a:t>
            </a:r>
            <a:r>
              <a:rPr spc="-50" dirty="0"/>
              <a:t> </a:t>
            </a:r>
            <a:r>
              <a:rPr dirty="0"/>
              <a:t>roles,</a:t>
            </a:r>
            <a:r>
              <a:rPr spc="-50" dirty="0"/>
              <a:t> </a:t>
            </a:r>
            <a:r>
              <a:rPr dirty="0"/>
              <a:t>and</a:t>
            </a:r>
            <a:r>
              <a:rPr spc="-55" dirty="0"/>
              <a:t> </a:t>
            </a:r>
            <a:r>
              <a:rPr spc="-10" dirty="0"/>
              <a:t>conference</a:t>
            </a:r>
            <a:r>
              <a:rPr spc="-50" dirty="0"/>
              <a:t> </a:t>
            </a:r>
            <a:r>
              <a:rPr spc="-10" dirty="0"/>
              <a:t>presentations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79D7-6D87-D12F-9DDE-ADB1A68E7B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08AEFA-A658-3EA4-81EE-173E0E7A7140}"/>
              </a:ext>
            </a:extLst>
          </p:cNvPr>
          <p:cNvSpPr>
            <a:spLocks noGrp="1"/>
          </p:cNvSpPr>
          <p:nvPr>
            <p:ph type="body" sz="quarter" idx="10"/>
          </p:nvPr>
        </p:nvSpPr>
        <p:spPr/>
        <p:txBody>
          <a:bodyPr/>
          <a:lstStyle/>
          <a:p>
            <a:r>
              <a:rPr lang="en-US" dirty="0"/>
              <a:t>How Do I Progress My Ultrasound Career in the Innovation Era?</a:t>
            </a:r>
          </a:p>
        </p:txBody>
      </p:sp>
      <p:sp>
        <p:nvSpPr>
          <p:cNvPr id="6" name="Text Placeholder 5">
            <a:extLst>
              <a:ext uri="{FF2B5EF4-FFF2-40B4-BE49-F238E27FC236}">
                <a16:creationId xmlns:a16="http://schemas.microsoft.com/office/drawing/2014/main" id="{6BABD10E-B21D-51B4-071F-7FA97F0CFCC9}"/>
              </a:ext>
            </a:extLst>
          </p:cNvPr>
          <p:cNvSpPr>
            <a:spLocks noGrp="1"/>
          </p:cNvSpPr>
          <p:nvPr>
            <p:ph type="body" sz="quarter" idx="11"/>
          </p:nvPr>
        </p:nvSpPr>
        <p:spPr>
          <a:xfrm>
            <a:off x="771548" y="2650500"/>
            <a:ext cx="9811936" cy="324541"/>
          </a:xfrm>
        </p:spPr>
        <p:txBody>
          <a:bodyPr/>
          <a:lstStyle/>
          <a:p>
            <a:r>
              <a:rPr lang="en-US" sz="2400" dirty="0"/>
              <a:t>Dr Jackie Matthew</a:t>
            </a:r>
          </a:p>
        </p:txBody>
      </p:sp>
    </p:spTree>
    <p:extLst>
      <p:ext uri="{BB962C8B-B14F-4D97-AF65-F5344CB8AC3E}">
        <p14:creationId xmlns:p14="http://schemas.microsoft.com/office/powerpoint/2010/main" val="791884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8F3686-4717-3345-9D1A-4AB25DB2FB4B}"/>
              </a:ext>
            </a:extLst>
          </p:cNvPr>
          <p:cNvSpPr>
            <a:spLocks noGrp="1"/>
          </p:cNvSpPr>
          <p:nvPr>
            <p:ph type="subTitle" idx="1"/>
          </p:nvPr>
        </p:nvSpPr>
        <p:spPr>
          <a:xfrm>
            <a:off x="592666" y="666677"/>
            <a:ext cx="10203863" cy="479308"/>
          </a:xfrm>
        </p:spPr>
        <p:txBody>
          <a:bodyPr/>
          <a:lstStyle/>
          <a:p>
            <a:pPr>
              <a:lnSpc>
                <a:spcPct val="90000"/>
              </a:lnSpc>
              <a:spcBef>
                <a:spcPct val="0"/>
              </a:spcBef>
              <a:spcAft>
                <a:spcPts val="600"/>
              </a:spcAft>
            </a:pPr>
            <a:r>
              <a:rPr lang="en-US" sz="5400" b="1" dirty="0">
                <a:latin typeface="+mn-lt"/>
                <a:ea typeface="+mj-ea"/>
                <a:cs typeface="+mj-cs"/>
              </a:rPr>
              <a:t>How Do I Progress My Ultrasound Career in the Innovation Era?</a:t>
            </a:r>
            <a:endParaRPr lang="en-US" sz="5400" dirty="0">
              <a:latin typeface="+mn-lt"/>
              <a:ea typeface="+mj-ea"/>
              <a:cs typeface="+mj-cs"/>
            </a:endParaRPr>
          </a:p>
        </p:txBody>
      </p:sp>
      <p:sp>
        <p:nvSpPr>
          <p:cNvPr id="4" name="TextBox 3">
            <a:extLst>
              <a:ext uri="{FF2B5EF4-FFF2-40B4-BE49-F238E27FC236}">
                <a16:creationId xmlns:a16="http://schemas.microsoft.com/office/drawing/2014/main" id="{15D72AE4-02FC-4E9C-BB87-D7CB9795994C}"/>
              </a:ext>
            </a:extLst>
          </p:cNvPr>
          <p:cNvSpPr txBox="1"/>
          <p:nvPr/>
        </p:nvSpPr>
        <p:spPr>
          <a:xfrm>
            <a:off x="592666" y="4159879"/>
            <a:ext cx="11367686" cy="738664"/>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Dr Jackie Matthew, King’s College London | Fraiya Ultrasound	                 					</a:t>
            </a:r>
          </a:p>
        </p:txBody>
      </p:sp>
    </p:spTree>
    <p:extLst>
      <p:ext uri="{BB962C8B-B14F-4D97-AF65-F5344CB8AC3E}">
        <p14:creationId xmlns:p14="http://schemas.microsoft.com/office/powerpoint/2010/main" val="31948499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My role</a:t>
            </a:r>
          </a:p>
        </p:txBody>
      </p:sp>
      <p:sp>
        <p:nvSpPr>
          <p:cNvPr id="3" name="Content Placeholder 2"/>
          <p:cNvSpPr>
            <a:spLocks noGrp="1"/>
          </p:cNvSpPr>
          <p:nvPr>
            <p:ph idx="11"/>
          </p:nvPr>
        </p:nvSpPr>
        <p:spPr/>
        <p:txBody>
          <a:bodyPr/>
          <a:lstStyle/>
          <a:p>
            <a:endParaRPr lang="en-GB" dirty="0"/>
          </a:p>
        </p:txBody>
      </p:sp>
      <p:sp>
        <p:nvSpPr>
          <p:cNvPr id="4" name="Text Placeholder 3"/>
          <p:cNvSpPr>
            <a:spLocks noGrp="1"/>
          </p:cNvSpPr>
          <p:nvPr>
            <p:ph type="body" idx="12"/>
          </p:nvPr>
        </p:nvSpPr>
        <p:spPr>
          <a:xfrm>
            <a:off x="510229" y="1486295"/>
            <a:ext cx="11487806" cy="728662"/>
          </a:xfrm>
        </p:spPr>
        <p:txBody>
          <a:bodyPr/>
          <a:lstStyle/>
          <a:p>
            <a:r>
              <a:rPr lang="en-GB" dirty="0"/>
              <a:t>Clinical, Research &amp; Innovation, Industry and Entrepreneurship</a:t>
            </a:r>
          </a:p>
          <a:p>
            <a:endParaRPr lang="en-GB" dirty="0"/>
          </a:p>
        </p:txBody>
      </p:sp>
      <p:pic>
        <p:nvPicPr>
          <p:cNvPr id="5" name="Picture 4">
            <a:extLst>
              <a:ext uri="{FF2B5EF4-FFF2-40B4-BE49-F238E27FC236}">
                <a16:creationId xmlns:a16="http://schemas.microsoft.com/office/drawing/2014/main" id="{5AAC5C9D-49E6-13C9-8DB0-2BB13C62CE47}"/>
              </a:ext>
            </a:extLst>
          </p:cNvPr>
          <p:cNvPicPr>
            <a:picLocks noChangeAspect="1"/>
          </p:cNvPicPr>
          <p:nvPr/>
        </p:nvPicPr>
        <p:blipFill>
          <a:blip r:embed="rId3"/>
          <a:stretch>
            <a:fillRect/>
          </a:stretch>
        </p:blipFill>
        <p:spPr>
          <a:xfrm>
            <a:off x="482267" y="4384180"/>
            <a:ext cx="11227465" cy="1011483"/>
          </a:xfrm>
          <a:prstGeom prst="rect">
            <a:avLst/>
          </a:prstGeom>
        </p:spPr>
      </p:pic>
      <p:sp>
        <p:nvSpPr>
          <p:cNvPr id="6" name="Oval 5">
            <a:extLst>
              <a:ext uri="{FF2B5EF4-FFF2-40B4-BE49-F238E27FC236}">
                <a16:creationId xmlns:a16="http://schemas.microsoft.com/office/drawing/2014/main" id="{61F3F0AC-ECFE-92A4-4C85-2CC2DBD9E613}"/>
              </a:ext>
            </a:extLst>
          </p:cNvPr>
          <p:cNvSpPr/>
          <p:nvPr/>
        </p:nvSpPr>
        <p:spPr>
          <a:xfrm>
            <a:off x="9358717" y="4339318"/>
            <a:ext cx="1212111" cy="133970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A7386556-E22A-0030-887D-50D5C0026409}"/>
              </a:ext>
            </a:extLst>
          </p:cNvPr>
          <p:cNvPicPr>
            <a:picLocks noChangeAspect="1"/>
          </p:cNvPicPr>
          <p:nvPr/>
        </p:nvPicPr>
        <p:blipFill>
          <a:blip r:embed="rId4"/>
          <a:stretch>
            <a:fillRect/>
          </a:stretch>
        </p:blipFill>
        <p:spPr>
          <a:xfrm>
            <a:off x="651933" y="2104132"/>
            <a:ext cx="6960096" cy="217503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17C67F1-9488-AA5D-EF5F-BE7B76924B53}"/>
              </a:ext>
            </a:extLst>
          </p:cNvPr>
          <p:cNvSpPr txBox="1"/>
          <p:nvPr/>
        </p:nvSpPr>
        <p:spPr>
          <a:xfrm>
            <a:off x="7934030" y="2157196"/>
            <a:ext cx="3866027" cy="2082621"/>
          </a:xfrm>
          <a:prstGeom prst="rect">
            <a:avLst/>
          </a:prstGeom>
          <a:solidFill>
            <a:srgbClr val="193E7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380981" marR="0" lvl="0" indent="-380981"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Clinical translation US and MRI</a:t>
            </a:r>
          </a:p>
          <a:p>
            <a:pPr marL="380981" marR="0" lvl="0" indent="-380981"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AI/Machine Learning, computer vision</a:t>
            </a:r>
          </a:p>
          <a:p>
            <a:pPr marL="380981" marR="0" lvl="0" indent="-380981"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Women’s Health</a:t>
            </a:r>
          </a:p>
          <a:p>
            <a:pPr marL="380981" marR="0" lvl="0" indent="-380981"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Screening/ diagnosis</a:t>
            </a:r>
          </a:p>
          <a:p>
            <a:pPr marL="380981" marR="0" lvl="0" indent="-380981"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Health inequalities</a:t>
            </a:r>
          </a:p>
          <a:p>
            <a:pPr marL="380981" marR="0" lvl="0" indent="-380981"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Innovation &amp; Entrepreneurship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85EE8D2-29EC-29C2-9F6C-1E3D0942C654}"/>
              </a:ext>
            </a:extLst>
          </p:cNvPr>
          <p:cNvPicPr>
            <a:picLocks noChangeAspect="1"/>
          </p:cNvPicPr>
          <p:nvPr/>
        </p:nvPicPr>
        <p:blipFill>
          <a:blip r:embed="rId5"/>
          <a:stretch>
            <a:fillRect/>
          </a:stretch>
        </p:blipFill>
        <p:spPr>
          <a:xfrm>
            <a:off x="6699604" y="2108950"/>
            <a:ext cx="857895" cy="651528"/>
          </a:xfrm>
          <a:prstGeom prst="rect">
            <a:avLst/>
          </a:prstGeom>
        </p:spPr>
      </p:pic>
      <p:pic>
        <p:nvPicPr>
          <p:cNvPr id="11" name="Picture 2" descr="IT Training - Medical Education">
            <a:extLst>
              <a:ext uri="{FF2B5EF4-FFF2-40B4-BE49-F238E27FC236}">
                <a16:creationId xmlns:a16="http://schemas.microsoft.com/office/drawing/2014/main" id="{5A728DF9-BDC1-6ED4-99CB-0255291439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092" y="3315967"/>
            <a:ext cx="1484938" cy="521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white text on a dark background&#10;&#10;AI-generated content may be incorrect.">
            <a:extLst>
              <a:ext uri="{FF2B5EF4-FFF2-40B4-BE49-F238E27FC236}">
                <a16:creationId xmlns:a16="http://schemas.microsoft.com/office/drawing/2014/main" id="{C86ACBBC-53C8-18C2-E517-F90F9419E6E7}"/>
              </a:ext>
            </a:extLst>
          </p:cNvPr>
          <p:cNvPicPr>
            <a:picLocks noChangeAspect="1"/>
          </p:cNvPicPr>
          <p:nvPr/>
        </p:nvPicPr>
        <p:blipFill>
          <a:blip r:embed="rId7"/>
          <a:stretch>
            <a:fillRect/>
          </a:stretch>
        </p:blipFill>
        <p:spPr>
          <a:xfrm>
            <a:off x="6081092" y="2748696"/>
            <a:ext cx="1484938" cy="583921"/>
          </a:xfrm>
          <a:prstGeom prst="rect">
            <a:avLst/>
          </a:prstGeom>
        </p:spPr>
      </p:pic>
      <p:sp>
        <p:nvSpPr>
          <p:cNvPr id="13" name="TextBox 12">
            <a:extLst>
              <a:ext uri="{FF2B5EF4-FFF2-40B4-BE49-F238E27FC236}">
                <a16:creationId xmlns:a16="http://schemas.microsoft.com/office/drawing/2014/main" id="{6B1E8C6B-D4C7-AD78-7855-E438D1EF14EA}"/>
              </a:ext>
            </a:extLst>
          </p:cNvPr>
          <p:cNvSpPr txBox="1"/>
          <p:nvPr/>
        </p:nvSpPr>
        <p:spPr>
          <a:xfrm>
            <a:off x="2156413" y="2104132"/>
            <a:ext cx="44971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Chief Medical officer and Co-founder Fraiya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Senior Research fellow KCL</a:t>
            </a:r>
          </a:p>
        </p:txBody>
      </p:sp>
      <p:pic>
        <p:nvPicPr>
          <p:cNvPr id="14" name="Picture 2" descr="Displaying the NIHR identity correctly | Cambridge Biomedical Research  Centre">
            <a:extLst>
              <a:ext uri="{FF2B5EF4-FFF2-40B4-BE49-F238E27FC236}">
                <a16:creationId xmlns:a16="http://schemas.microsoft.com/office/drawing/2014/main" id="{D1D2EC07-B759-7ACE-FC5B-7D46DB982A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0457" y="3863547"/>
            <a:ext cx="1541572" cy="36291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196A559-4ED2-D274-005A-B42D1D523D80}"/>
              </a:ext>
            </a:extLst>
          </p:cNvPr>
          <p:cNvGrpSpPr/>
          <p:nvPr/>
        </p:nvGrpSpPr>
        <p:grpSpPr>
          <a:xfrm>
            <a:off x="1517202" y="5999584"/>
            <a:ext cx="960246" cy="659275"/>
            <a:chOff x="4387467" y="961890"/>
            <a:chExt cx="394700" cy="343342"/>
          </a:xfrm>
        </p:grpSpPr>
        <p:sp>
          <p:nvSpPr>
            <p:cNvPr id="26" name="Rectangle 25">
              <a:extLst>
                <a:ext uri="{FF2B5EF4-FFF2-40B4-BE49-F238E27FC236}">
                  <a16:creationId xmlns:a16="http://schemas.microsoft.com/office/drawing/2014/main" id="{36AEE74B-7CEA-427D-B52C-8F83F9FB48DA}"/>
                </a:ext>
              </a:extLst>
            </p:cNvPr>
            <p:cNvSpPr/>
            <p:nvPr/>
          </p:nvSpPr>
          <p:spPr>
            <a:xfrm>
              <a:off x="4387467" y="961890"/>
              <a:ext cx="394700" cy="3433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E04EAD6-E518-4161-7F19-7ABB7ABFD6DF}"/>
                </a:ext>
              </a:extLst>
            </p:cNvPr>
            <p:cNvSpPr txBox="1"/>
            <p:nvPr/>
          </p:nvSpPr>
          <p:spPr>
            <a:xfrm>
              <a:off x="4387467" y="961890"/>
              <a:ext cx="394700" cy="3433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130" tIns="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Arial" panose="020B0604020202020204" pitchFamily="34" charset="0"/>
                </a:rPr>
                <a:t>Clinical</a:t>
              </a:r>
            </a:p>
          </p:txBody>
        </p:sp>
      </p:grpSp>
      <p:grpSp>
        <p:nvGrpSpPr>
          <p:cNvPr id="17" name="Group 16">
            <a:extLst>
              <a:ext uri="{FF2B5EF4-FFF2-40B4-BE49-F238E27FC236}">
                <a16:creationId xmlns:a16="http://schemas.microsoft.com/office/drawing/2014/main" id="{48DF3A4B-0ABB-25A3-C4A7-F746CAC983D5}"/>
              </a:ext>
            </a:extLst>
          </p:cNvPr>
          <p:cNvGrpSpPr/>
          <p:nvPr/>
        </p:nvGrpSpPr>
        <p:grpSpPr>
          <a:xfrm>
            <a:off x="3169950" y="5983152"/>
            <a:ext cx="4140780" cy="659275"/>
            <a:chOff x="4782167" y="645957"/>
            <a:chExt cx="484719" cy="659275"/>
          </a:xfrm>
        </p:grpSpPr>
        <p:sp>
          <p:nvSpPr>
            <p:cNvPr id="24" name="Rectangle 23">
              <a:extLst>
                <a:ext uri="{FF2B5EF4-FFF2-40B4-BE49-F238E27FC236}">
                  <a16:creationId xmlns:a16="http://schemas.microsoft.com/office/drawing/2014/main" id="{48FFD343-954A-A2BB-A9ED-7D546C5E085B}"/>
                </a:ext>
              </a:extLst>
            </p:cNvPr>
            <p:cNvSpPr/>
            <p:nvPr/>
          </p:nvSpPr>
          <p:spPr>
            <a:xfrm>
              <a:off x="4782167" y="645957"/>
              <a:ext cx="484719" cy="6592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1EC26FC-6E93-D269-F945-75FF780B5736}"/>
                </a:ext>
              </a:extLst>
            </p:cNvPr>
            <p:cNvSpPr txBox="1"/>
            <p:nvPr/>
          </p:nvSpPr>
          <p:spPr>
            <a:xfrm>
              <a:off x="4782167" y="645957"/>
              <a:ext cx="484719" cy="6592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922" tIns="0" rIns="0" bIns="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Arial" panose="020B0604020202020204" pitchFamily="34" charset="0"/>
                </a:rPr>
                <a:t>Research -Imaging Sciences</a:t>
              </a:r>
              <a:endPar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04354CC4-41BB-AA3C-600F-1D147CA8BD16}"/>
              </a:ext>
            </a:extLst>
          </p:cNvPr>
          <p:cNvGrpSpPr/>
          <p:nvPr/>
        </p:nvGrpSpPr>
        <p:grpSpPr>
          <a:xfrm>
            <a:off x="7273577" y="5999584"/>
            <a:ext cx="2556020" cy="996554"/>
            <a:chOff x="5276119" y="308678"/>
            <a:chExt cx="484719" cy="996554"/>
          </a:xfrm>
        </p:grpSpPr>
        <p:sp>
          <p:nvSpPr>
            <p:cNvPr id="22" name="Rectangle 21">
              <a:extLst>
                <a:ext uri="{FF2B5EF4-FFF2-40B4-BE49-F238E27FC236}">
                  <a16:creationId xmlns:a16="http://schemas.microsoft.com/office/drawing/2014/main" id="{D6824091-0ADB-85D9-6CB8-0B60850118BF}"/>
                </a:ext>
              </a:extLst>
            </p:cNvPr>
            <p:cNvSpPr/>
            <p:nvPr/>
          </p:nvSpPr>
          <p:spPr>
            <a:xfrm>
              <a:off x="5276119" y="413695"/>
              <a:ext cx="484719" cy="891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8F3A864-0321-F8DB-62D8-10A915117135}"/>
                </a:ext>
              </a:extLst>
            </p:cNvPr>
            <p:cNvSpPr txBox="1"/>
            <p:nvPr/>
          </p:nvSpPr>
          <p:spPr>
            <a:xfrm>
              <a:off x="5276119" y="308678"/>
              <a:ext cx="484719" cy="8915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4822" tIns="0" rIns="0" bIns="0" numCol="1" spcCol="1270" anchor="t"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AI Clinical Trials</a:t>
              </a:r>
            </a:p>
          </p:txBody>
        </p:sp>
      </p:grpSp>
      <p:grpSp>
        <p:nvGrpSpPr>
          <p:cNvPr id="19" name="Group 18">
            <a:extLst>
              <a:ext uri="{FF2B5EF4-FFF2-40B4-BE49-F238E27FC236}">
                <a16:creationId xmlns:a16="http://schemas.microsoft.com/office/drawing/2014/main" id="{D71A4C64-11EA-1435-A602-88A6E5CCF91D}"/>
              </a:ext>
            </a:extLst>
          </p:cNvPr>
          <p:cNvGrpSpPr/>
          <p:nvPr/>
        </p:nvGrpSpPr>
        <p:grpSpPr>
          <a:xfrm>
            <a:off x="9401622" y="5535788"/>
            <a:ext cx="2966233" cy="1487168"/>
            <a:chOff x="5818543" y="270876"/>
            <a:chExt cx="562511" cy="1487168"/>
          </a:xfrm>
        </p:grpSpPr>
        <p:sp>
          <p:nvSpPr>
            <p:cNvPr id="20" name="Rectangle 19">
              <a:extLst>
                <a:ext uri="{FF2B5EF4-FFF2-40B4-BE49-F238E27FC236}">
                  <a16:creationId xmlns:a16="http://schemas.microsoft.com/office/drawing/2014/main" id="{D5EB2561-4816-A3FA-AA7D-39AB0BED1272}"/>
                </a:ext>
              </a:extLst>
            </p:cNvPr>
            <p:cNvSpPr/>
            <p:nvPr/>
          </p:nvSpPr>
          <p:spPr>
            <a:xfrm>
              <a:off x="5818543" y="270876"/>
              <a:ext cx="484719" cy="10343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F9447B2-F0A4-1207-63C3-9A0788C77A57}"/>
                </a:ext>
              </a:extLst>
            </p:cNvPr>
            <p:cNvSpPr txBox="1"/>
            <p:nvPr/>
          </p:nvSpPr>
          <p:spPr>
            <a:xfrm>
              <a:off x="5896335" y="723688"/>
              <a:ext cx="484719" cy="10343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6837" tIns="0" rIns="0" bIns="0" numCol="1" spcCol="1270" anchor="t"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Spinout company</a:t>
              </a:r>
            </a:p>
          </p:txBody>
        </p:sp>
      </p:grpSp>
      <p:sp>
        <p:nvSpPr>
          <p:cNvPr id="28" name="Right Arrow 27">
            <a:extLst>
              <a:ext uri="{FF2B5EF4-FFF2-40B4-BE49-F238E27FC236}">
                <a16:creationId xmlns:a16="http://schemas.microsoft.com/office/drawing/2014/main" id="{8EDC3148-D46D-A747-2979-0699FF221066}"/>
              </a:ext>
            </a:extLst>
          </p:cNvPr>
          <p:cNvSpPr/>
          <p:nvPr/>
        </p:nvSpPr>
        <p:spPr>
          <a:xfrm>
            <a:off x="2576285" y="6031209"/>
            <a:ext cx="494827" cy="290772"/>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a:extLst>
              <a:ext uri="{FF2B5EF4-FFF2-40B4-BE49-F238E27FC236}">
                <a16:creationId xmlns:a16="http://schemas.microsoft.com/office/drawing/2014/main" id="{81172B9A-6443-BD10-53DF-43A59062E509}"/>
              </a:ext>
            </a:extLst>
          </p:cNvPr>
          <p:cNvSpPr/>
          <p:nvPr/>
        </p:nvSpPr>
        <p:spPr>
          <a:xfrm>
            <a:off x="6667873" y="6025130"/>
            <a:ext cx="494827" cy="290772"/>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ight Arrow 29">
            <a:extLst>
              <a:ext uri="{FF2B5EF4-FFF2-40B4-BE49-F238E27FC236}">
                <a16:creationId xmlns:a16="http://schemas.microsoft.com/office/drawing/2014/main" id="{F61E8A21-72F6-E057-3437-EF8E6F2F532A}"/>
              </a:ext>
            </a:extLst>
          </p:cNvPr>
          <p:cNvSpPr/>
          <p:nvPr/>
        </p:nvSpPr>
        <p:spPr>
          <a:xfrm>
            <a:off x="9317008" y="6046941"/>
            <a:ext cx="494827" cy="295041"/>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85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1D74-BC7E-3AA2-E225-7831409B6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6EDE0-5820-9F15-1267-3A833B93D03C}"/>
              </a:ext>
            </a:extLst>
          </p:cNvPr>
          <p:cNvSpPr>
            <a:spLocks noGrp="1"/>
          </p:cNvSpPr>
          <p:nvPr>
            <p:ph type="ctrTitle"/>
          </p:nvPr>
        </p:nvSpPr>
        <p:spPr/>
        <p:txBody>
          <a:bodyPr/>
          <a:lstStyle/>
          <a:p>
            <a:r>
              <a:rPr lang="en-GB" dirty="0"/>
              <a:t>My role</a:t>
            </a:r>
          </a:p>
        </p:txBody>
      </p:sp>
      <p:grpSp>
        <p:nvGrpSpPr>
          <p:cNvPr id="16" name="Group 15">
            <a:extLst>
              <a:ext uri="{FF2B5EF4-FFF2-40B4-BE49-F238E27FC236}">
                <a16:creationId xmlns:a16="http://schemas.microsoft.com/office/drawing/2014/main" id="{74DC6EAC-5AA7-C8D0-29EE-21173FE16701}"/>
              </a:ext>
            </a:extLst>
          </p:cNvPr>
          <p:cNvGrpSpPr/>
          <p:nvPr/>
        </p:nvGrpSpPr>
        <p:grpSpPr>
          <a:xfrm>
            <a:off x="1517202" y="5999584"/>
            <a:ext cx="960246" cy="659275"/>
            <a:chOff x="4387467" y="961890"/>
            <a:chExt cx="394700" cy="343342"/>
          </a:xfrm>
        </p:grpSpPr>
        <p:sp>
          <p:nvSpPr>
            <p:cNvPr id="26" name="Rectangle 25">
              <a:extLst>
                <a:ext uri="{FF2B5EF4-FFF2-40B4-BE49-F238E27FC236}">
                  <a16:creationId xmlns:a16="http://schemas.microsoft.com/office/drawing/2014/main" id="{0C84570E-A7AF-6ED9-5289-4DA0A096061C}"/>
                </a:ext>
              </a:extLst>
            </p:cNvPr>
            <p:cNvSpPr/>
            <p:nvPr/>
          </p:nvSpPr>
          <p:spPr>
            <a:xfrm>
              <a:off x="4387467" y="961890"/>
              <a:ext cx="394700" cy="3433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0C02716-4B62-F77A-3FAB-F8D7731B1CA3}"/>
                </a:ext>
              </a:extLst>
            </p:cNvPr>
            <p:cNvSpPr txBox="1"/>
            <p:nvPr/>
          </p:nvSpPr>
          <p:spPr>
            <a:xfrm>
              <a:off x="4387467" y="961890"/>
              <a:ext cx="394700" cy="3433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130" tIns="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Arial" panose="020B0604020202020204" pitchFamily="34" charset="0"/>
                </a:rPr>
                <a:t>Clinical</a:t>
              </a:r>
            </a:p>
          </p:txBody>
        </p:sp>
      </p:grpSp>
      <p:grpSp>
        <p:nvGrpSpPr>
          <p:cNvPr id="17" name="Group 16">
            <a:extLst>
              <a:ext uri="{FF2B5EF4-FFF2-40B4-BE49-F238E27FC236}">
                <a16:creationId xmlns:a16="http://schemas.microsoft.com/office/drawing/2014/main" id="{FE8C343E-B83B-4037-2D11-F90AFE7FD67D}"/>
              </a:ext>
            </a:extLst>
          </p:cNvPr>
          <p:cNvGrpSpPr/>
          <p:nvPr/>
        </p:nvGrpSpPr>
        <p:grpSpPr>
          <a:xfrm>
            <a:off x="3169950" y="5983152"/>
            <a:ext cx="4140780" cy="659275"/>
            <a:chOff x="4782167" y="645957"/>
            <a:chExt cx="484719" cy="659275"/>
          </a:xfrm>
        </p:grpSpPr>
        <p:sp>
          <p:nvSpPr>
            <p:cNvPr id="24" name="Rectangle 23">
              <a:extLst>
                <a:ext uri="{FF2B5EF4-FFF2-40B4-BE49-F238E27FC236}">
                  <a16:creationId xmlns:a16="http://schemas.microsoft.com/office/drawing/2014/main" id="{DDC91452-5616-4997-2B57-478001A3E5D3}"/>
                </a:ext>
              </a:extLst>
            </p:cNvPr>
            <p:cNvSpPr/>
            <p:nvPr/>
          </p:nvSpPr>
          <p:spPr>
            <a:xfrm>
              <a:off x="4782167" y="645957"/>
              <a:ext cx="484719" cy="6592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7BC76DB-2AF0-9F09-583A-626B158C2CAB}"/>
                </a:ext>
              </a:extLst>
            </p:cNvPr>
            <p:cNvSpPr txBox="1"/>
            <p:nvPr/>
          </p:nvSpPr>
          <p:spPr>
            <a:xfrm>
              <a:off x="4782167" y="645957"/>
              <a:ext cx="484719" cy="6592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922" tIns="0" rIns="0" bIns="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Arial" panose="020B0604020202020204" pitchFamily="34" charset="0"/>
                </a:rPr>
                <a:t>Research -Imaging Sciences</a:t>
              </a:r>
              <a:endPar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4FACBCD2-942D-E1ED-C1EA-E150762E9195}"/>
              </a:ext>
            </a:extLst>
          </p:cNvPr>
          <p:cNvGrpSpPr/>
          <p:nvPr/>
        </p:nvGrpSpPr>
        <p:grpSpPr>
          <a:xfrm>
            <a:off x="7273577" y="5999584"/>
            <a:ext cx="2556020" cy="996554"/>
            <a:chOff x="5276119" y="308678"/>
            <a:chExt cx="484719" cy="996554"/>
          </a:xfrm>
        </p:grpSpPr>
        <p:sp>
          <p:nvSpPr>
            <p:cNvPr id="22" name="Rectangle 21">
              <a:extLst>
                <a:ext uri="{FF2B5EF4-FFF2-40B4-BE49-F238E27FC236}">
                  <a16:creationId xmlns:a16="http://schemas.microsoft.com/office/drawing/2014/main" id="{AD3DAC28-454F-E549-490E-D60BFDDB036D}"/>
                </a:ext>
              </a:extLst>
            </p:cNvPr>
            <p:cNvSpPr/>
            <p:nvPr/>
          </p:nvSpPr>
          <p:spPr>
            <a:xfrm>
              <a:off x="5276119" y="413695"/>
              <a:ext cx="484719" cy="891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222E3F1-5A86-71CB-DFCF-3F9874B0C17F}"/>
                </a:ext>
              </a:extLst>
            </p:cNvPr>
            <p:cNvSpPr txBox="1"/>
            <p:nvPr/>
          </p:nvSpPr>
          <p:spPr>
            <a:xfrm>
              <a:off x="5276119" y="308678"/>
              <a:ext cx="484719" cy="8915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4822" tIns="0" rIns="0" bIns="0" numCol="1" spcCol="1270" anchor="t"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AI Clinical Trials</a:t>
              </a:r>
            </a:p>
          </p:txBody>
        </p:sp>
      </p:grpSp>
      <p:grpSp>
        <p:nvGrpSpPr>
          <p:cNvPr id="19" name="Group 18">
            <a:extLst>
              <a:ext uri="{FF2B5EF4-FFF2-40B4-BE49-F238E27FC236}">
                <a16:creationId xmlns:a16="http://schemas.microsoft.com/office/drawing/2014/main" id="{2B01A1EA-3F5F-D318-9167-CF82A85CEBFD}"/>
              </a:ext>
            </a:extLst>
          </p:cNvPr>
          <p:cNvGrpSpPr/>
          <p:nvPr/>
        </p:nvGrpSpPr>
        <p:grpSpPr>
          <a:xfrm>
            <a:off x="9401622" y="5535788"/>
            <a:ext cx="2966233" cy="1487168"/>
            <a:chOff x="5818543" y="270876"/>
            <a:chExt cx="562511" cy="1487168"/>
          </a:xfrm>
        </p:grpSpPr>
        <p:sp>
          <p:nvSpPr>
            <p:cNvPr id="20" name="Rectangle 19">
              <a:extLst>
                <a:ext uri="{FF2B5EF4-FFF2-40B4-BE49-F238E27FC236}">
                  <a16:creationId xmlns:a16="http://schemas.microsoft.com/office/drawing/2014/main" id="{0EBF80CA-5638-9D15-1496-63ACBA58CC2E}"/>
                </a:ext>
              </a:extLst>
            </p:cNvPr>
            <p:cNvSpPr/>
            <p:nvPr/>
          </p:nvSpPr>
          <p:spPr>
            <a:xfrm>
              <a:off x="5818543" y="270876"/>
              <a:ext cx="484719" cy="10343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5702D28-1E05-D0B9-F4FE-C53605ADA140}"/>
                </a:ext>
              </a:extLst>
            </p:cNvPr>
            <p:cNvSpPr txBox="1"/>
            <p:nvPr/>
          </p:nvSpPr>
          <p:spPr>
            <a:xfrm>
              <a:off x="5896335" y="723688"/>
              <a:ext cx="484719" cy="10343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6837" tIns="0" rIns="0" bIns="0" numCol="1" spcCol="1270" anchor="t"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Spinout company</a:t>
              </a:r>
            </a:p>
          </p:txBody>
        </p:sp>
      </p:grpSp>
      <p:sp>
        <p:nvSpPr>
          <p:cNvPr id="28" name="Right Arrow 27">
            <a:extLst>
              <a:ext uri="{FF2B5EF4-FFF2-40B4-BE49-F238E27FC236}">
                <a16:creationId xmlns:a16="http://schemas.microsoft.com/office/drawing/2014/main" id="{7959BEF4-4C52-05B6-24A3-10EDCEE49C4A}"/>
              </a:ext>
            </a:extLst>
          </p:cNvPr>
          <p:cNvSpPr/>
          <p:nvPr/>
        </p:nvSpPr>
        <p:spPr>
          <a:xfrm>
            <a:off x="2576285" y="6031209"/>
            <a:ext cx="494827" cy="290772"/>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a:extLst>
              <a:ext uri="{FF2B5EF4-FFF2-40B4-BE49-F238E27FC236}">
                <a16:creationId xmlns:a16="http://schemas.microsoft.com/office/drawing/2014/main" id="{60E98A9D-2C18-9B3B-62D1-0DE536909BD0}"/>
              </a:ext>
            </a:extLst>
          </p:cNvPr>
          <p:cNvSpPr/>
          <p:nvPr/>
        </p:nvSpPr>
        <p:spPr>
          <a:xfrm>
            <a:off x="6667873" y="6025130"/>
            <a:ext cx="494827" cy="290772"/>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ight Arrow 29">
            <a:extLst>
              <a:ext uri="{FF2B5EF4-FFF2-40B4-BE49-F238E27FC236}">
                <a16:creationId xmlns:a16="http://schemas.microsoft.com/office/drawing/2014/main" id="{32ACEEEB-2235-1211-CFA2-81EFA2F01C93}"/>
              </a:ext>
            </a:extLst>
          </p:cNvPr>
          <p:cNvSpPr/>
          <p:nvPr/>
        </p:nvSpPr>
        <p:spPr>
          <a:xfrm>
            <a:off x="9317008" y="6046941"/>
            <a:ext cx="494827" cy="295041"/>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Content Placeholder 4" descr="A close up of a map&#10;&#10;Description automatically generated">
            <a:extLst>
              <a:ext uri="{FF2B5EF4-FFF2-40B4-BE49-F238E27FC236}">
                <a16:creationId xmlns:a16="http://schemas.microsoft.com/office/drawing/2014/main" id="{9CF6B754-5248-C3EB-0247-DBB73CC1C574}"/>
              </a:ext>
            </a:extLst>
          </p:cNvPr>
          <p:cNvPicPr>
            <a:picLocks noChangeAspect="1"/>
          </p:cNvPicPr>
          <p:nvPr/>
        </p:nvPicPr>
        <p:blipFill rotWithShape="1">
          <a:blip r:embed="rId3">
            <a:extLst>
              <a:ext uri="{28A0092B-C50C-407E-A947-70E740481C1C}">
                <a14:useLocalDpi xmlns:a14="http://schemas.microsoft.com/office/drawing/2010/main" val="0"/>
              </a:ext>
            </a:extLst>
          </a:blip>
          <a:srcRect l="13904" t="6801" r="15457" b="12748"/>
          <a:stretch/>
        </p:blipFill>
        <p:spPr>
          <a:xfrm>
            <a:off x="5601700" y="305425"/>
            <a:ext cx="6355942" cy="5429033"/>
          </a:xfrm>
          <a:prstGeom prst="rect">
            <a:avLst/>
          </a:prstGeom>
        </p:spPr>
      </p:pic>
      <p:sp>
        <p:nvSpPr>
          <p:cNvPr id="33" name="Text Placeholder 32">
            <a:extLst>
              <a:ext uri="{FF2B5EF4-FFF2-40B4-BE49-F238E27FC236}">
                <a16:creationId xmlns:a16="http://schemas.microsoft.com/office/drawing/2014/main" id="{08A4FC23-D22C-8123-9D6A-006DC8B24BB5}"/>
              </a:ext>
            </a:extLst>
          </p:cNvPr>
          <p:cNvSpPr>
            <a:spLocks noGrp="1"/>
          </p:cNvSpPr>
          <p:nvPr>
            <p:ph type="body" idx="12"/>
          </p:nvPr>
        </p:nvSpPr>
        <p:spPr>
          <a:xfrm>
            <a:off x="365872" y="1678361"/>
            <a:ext cx="5041015" cy="1243743"/>
          </a:xfrm>
        </p:spPr>
        <p:txBody>
          <a:bodyPr/>
          <a:lstStyle/>
          <a:p>
            <a:r>
              <a:rPr lang="en-GB" sz="3200" dirty="0"/>
              <a:t>Lots of transferable clinical skills but also many technical skills </a:t>
            </a:r>
          </a:p>
          <a:p>
            <a:r>
              <a:rPr lang="en-GB" sz="2000" dirty="0"/>
              <a:t>see section 9: ECR for the Radiography Workforce</a:t>
            </a:r>
          </a:p>
          <a:p>
            <a:endParaRPr lang="en-GB" sz="3200" dirty="0"/>
          </a:p>
        </p:txBody>
      </p:sp>
      <p:pic>
        <p:nvPicPr>
          <p:cNvPr id="34" name="Picture 33">
            <a:extLst>
              <a:ext uri="{FF2B5EF4-FFF2-40B4-BE49-F238E27FC236}">
                <a16:creationId xmlns:a16="http://schemas.microsoft.com/office/drawing/2014/main" id="{0055D855-952F-45D4-80F6-0478EC2020A9}"/>
              </a:ext>
            </a:extLst>
          </p:cNvPr>
          <p:cNvPicPr>
            <a:picLocks noChangeAspect="1"/>
          </p:cNvPicPr>
          <p:nvPr/>
        </p:nvPicPr>
        <p:blipFill>
          <a:blip r:embed="rId4"/>
          <a:stretch>
            <a:fillRect/>
          </a:stretch>
        </p:blipFill>
        <p:spPr>
          <a:xfrm>
            <a:off x="1754170" y="3460889"/>
            <a:ext cx="3437317" cy="2397916"/>
          </a:xfrm>
          <a:prstGeom prst="rect">
            <a:avLst/>
          </a:prstGeom>
        </p:spPr>
      </p:pic>
    </p:spTree>
    <p:extLst>
      <p:ext uri="{BB962C8B-B14F-4D97-AF65-F5344CB8AC3E}">
        <p14:creationId xmlns:p14="http://schemas.microsoft.com/office/powerpoint/2010/main" val="1874107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719F0190-338F-BB6E-FFF1-5A780BAFAF62}"/>
              </a:ext>
            </a:extLst>
          </p:cNvPr>
          <p:cNvGraphicFramePr>
            <a:graphicFrameLocks/>
          </p:cNvGraphicFramePr>
          <p:nvPr/>
        </p:nvGraphicFramePr>
        <p:xfrm>
          <a:off x="431802" y="831961"/>
          <a:ext cx="11760199" cy="5754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ctrTitle"/>
          </p:nvPr>
        </p:nvSpPr>
        <p:spPr>
          <a:xfrm>
            <a:off x="511200" y="470986"/>
            <a:ext cx="11028867" cy="648538"/>
          </a:xfrm>
        </p:spPr>
        <p:txBody>
          <a:bodyPr/>
          <a:lstStyle/>
          <a:p>
            <a:r>
              <a:rPr lang="en-GB" dirty="0"/>
              <a:t>My career pathway</a:t>
            </a:r>
          </a:p>
        </p:txBody>
      </p:sp>
      <p:sp>
        <p:nvSpPr>
          <p:cNvPr id="6" name="Text Placeholder 5">
            <a:extLst>
              <a:ext uri="{FF2B5EF4-FFF2-40B4-BE49-F238E27FC236}">
                <a16:creationId xmlns:a16="http://schemas.microsoft.com/office/drawing/2014/main" id="{774489AF-DA77-6B93-531D-165531889FDE}"/>
              </a:ext>
            </a:extLst>
          </p:cNvPr>
          <p:cNvSpPr>
            <a:spLocks noGrp="1"/>
          </p:cNvSpPr>
          <p:nvPr>
            <p:ph type="body" idx="12"/>
          </p:nvPr>
        </p:nvSpPr>
        <p:spPr>
          <a:xfrm>
            <a:off x="511200" y="1480499"/>
            <a:ext cx="2486833" cy="348301"/>
          </a:xfrm>
        </p:spPr>
        <p:txBody>
          <a:bodyPr/>
          <a:lstStyle/>
          <a:p>
            <a:r>
              <a:rPr lang="en-GB" dirty="0"/>
              <a:t>Not a straight path!</a:t>
            </a:r>
          </a:p>
        </p:txBody>
      </p:sp>
      <p:pic>
        <p:nvPicPr>
          <p:cNvPr id="8" name="Picture 7">
            <a:extLst>
              <a:ext uri="{FF2B5EF4-FFF2-40B4-BE49-F238E27FC236}">
                <a16:creationId xmlns:a16="http://schemas.microsoft.com/office/drawing/2014/main" id="{D699CB75-52AE-E175-5828-F4136DB4D1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355" y="1352551"/>
            <a:ext cx="2133491" cy="1192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Image result for ultrasound profile">
            <a:extLst>
              <a:ext uri="{FF2B5EF4-FFF2-40B4-BE49-F238E27FC236}">
                <a16:creationId xmlns:a16="http://schemas.microsoft.com/office/drawing/2014/main" id="{7BD87992-5682-23A2-DF2E-B0E4782EE7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1" y="2573542"/>
            <a:ext cx="2184123" cy="1366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984D95F-FF0D-A742-99BC-9CFB2F35B4A0}"/>
              </a:ext>
            </a:extLst>
          </p:cNvPr>
          <p:cNvPicPr>
            <a:picLocks noChangeAspect="1"/>
          </p:cNvPicPr>
          <p:nvPr/>
        </p:nvPicPr>
        <p:blipFill rotWithShape="1">
          <a:blip r:embed="rId9"/>
          <a:srcRect l="23140" t="15523" r="18402" b="9648"/>
          <a:stretch/>
        </p:blipFill>
        <p:spPr>
          <a:xfrm>
            <a:off x="8171428" y="510381"/>
            <a:ext cx="1516269" cy="1491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D2C5B665-ABE6-D731-5DAF-06766965DAB2}"/>
              </a:ext>
            </a:extLst>
          </p:cNvPr>
          <p:cNvGrpSpPr/>
          <p:nvPr/>
        </p:nvGrpSpPr>
        <p:grpSpPr>
          <a:xfrm>
            <a:off x="9240253" y="-17288"/>
            <a:ext cx="2951747" cy="6620568"/>
            <a:chOff x="9240253" y="-17288"/>
            <a:chExt cx="2951747" cy="6620568"/>
          </a:xfrm>
        </p:grpSpPr>
        <p:pic>
          <p:nvPicPr>
            <p:cNvPr id="12" name="Picture 11">
              <a:extLst>
                <a:ext uri="{FF2B5EF4-FFF2-40B4-BE49-F238E27FC236}">
                  <a16:creationId xmlns:a16="http://schemas.microsoft.com/office/drawing/2014/main" id="{8CC0E2CD-CE78-D374-EFD2-E74A37AB71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0989" y="-17288"/>
              <a:ext cx="1751011" cy="1459176"/>
            </a:xfrm>
            <a:prstGeom prst="rect">
              <a:avLst/>
            </a:prstGeom>
          </p:spPr>
        </p:pic>
        <p:sp>
          <p:nvSpPr>
            <p:cNvPr id="13" name="Oval Callout 12">
              <a:extLst>
                <a:ext uri="{FF2B5EF4-FFF2-40B4-BE49-F238E27FC236}">
                  <a16:creationId xmlns:a16="http://schemas.microsoft.com/office/drawing/2014/main" id="{1E0D6FA9-091B-7A36-5AEE-DEA04F55D596}"/>
                </a:ext>
              </a:extLst>
            </p:cNvPr>
            <p:cNvSpPr/>
            <p:nvPr/>
          </p:nvSpPr>
          <p:spPr>
            <a:xfrm>
              <a:off x="9240253" y="4384482"/>
              <a:ext cx="2610852" cy="2218798"/>
            </a:xfrm>
            <a:prstGeom prst="wedgeEllipseCallout">
              <a:avLst>
                <a:gd name="adj1" fmla="val 24328"/>
                <a:gd name="adj2" fmla="val -228150"/>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How can we solve some of our key challenges?</a:t>
              </a:r>
            </a:p>
          </p:txBody>
        </p:sp>
      </p:grpSp>
    </p:spTree>
    <p:extLst>
      <p:ext uri="{BB962C8B-B14F-4D97-AF65-F5344CB8AC3E}">
        <p14:creationId xmlns:p14="http://schemas.microsoft.com/office/powerpoint/2010/main" val="312825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r>
              <a:rPr lang="en-GB" dirty="0"/>
              <a:t>How I got here</a:t>
            </a:r>
          </a:p>
        </p:txBody>
      </p:sp>
      <p:sp>
        <p:nvSpPr>
          <p:cNvPr id="7" name="Freeform: Shape 10">
            <a:extLst>
              <a:ext uri="{FF2B5EF4-FFF2-40B4-BE49-F238E27FC236}">
                <a16:creationId xmlns:a16="http://schemas.microsoft.com/office/drawing/2014/main" id="{0FBFB693-95BF-BD75-46F1-953B910F25A7}"/>
              </a:ext>
            </a:extLst>
          </p:cNvPr>
          <p:cNvSpPr/>
          <p:nvPr/>
        </p:nvSpPr>
        <p:spPr>
          <a:xfrm>
            <a:off x="9475777" y="2618896"/>
            <a:ext cx="2574956" cy="3611977"/>
          </a:xfrm>
          <a:custGeom>
            <a:avLst/>
            <a:gdLst>
              <a:gd name="connsiteX0" fmla="*/ 0 w 2327467"/>
              <a:gd name="connsiteY0" fmla="*/ 0 h 1987252"/>
              <a:gd name="connsiteX1" fmla="*/ 2327467 w 2327467"/>
              <a:gd name="connsiteY1" fmla="*/ 0 h 1987252"/>
              <a:gd name="connsiteX2" fmla="*/ 2327467 w 2327467"/>
              <a:gd name="connsiteY2" fmla="*/ 1987252 h 1987252"/>
              <a:gd name="connsiteX3" fmla="*/ 0 w 2327467"/>
              <a:gd name="connsiteY3" fmla="*/ 1987252 h 1987252"/>
              <a:gd name="connsiteX4" fmla="*/ 0 w 2327467"/>
              <a:gd name="connsiteY4" fmla="*/ 0 h 198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467" h="1987252">
                <a:moveTo>
                  <a:pt x="0" y="0"/>
                </a:moveTo>
                <a:lnTo>
                  <a:pt x="2327467" y="0"/>
                </a:lnTo>
                <a:lnTo>
                  <a:pt x="2327467" y="1987252"/>
                </a:lnTo>
                <a:lnTo>
                  <a:pt x="0" y="1987252"/>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47467"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104020204" pitchFamily="34" charset="0"/>
                <a:ea typeface="+mn-ea"/>
                <a:cs typeface="+mn-cs"/>
              </a:rPr>
              <a:t>Conferences and overseas visits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ISUOG</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Cleft/craniofacial congress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European Radiology Conference</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LA Overseas Visit</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104020204" pitchFamily="34" charset="0"/>
                <a:ea typeface="+mn-ea"/>
                <a:cs typeface="+mn-cs"/>
              </a:rPr>
              <a:t>Skills training</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Product Management Training</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Influencing beyond your role</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8" name="Freeform: Shape 12">
            <a:extLst>
              <a:ext uri="{FF2B5EF4-FFF2-40B4-BE49-F238E27FC236}">
                <a16:creationId xmlns:a16="http://schemas.microsoft.com/office/drawing/2014/main" id="{11DD7FBD-187F-87AC-8185-0EF7E655E2BB}"/>
              </a:ext>
            </a:extLst>
          </p:cNvPr>
          <p:cNvSpPr/>
          <p:nvPr/>
        </p:nvSpPr>
        <p:spPr>
          <a:xfrm>
            <a:off x="231891" y="2658029"/>
            <a:ext cx="2574956" cy="3611977"/>
          </a:xfrm>
          <a:custGeom>
            <a:avLst/>
            <a:gdLst>
              <a:gd name="connsiteX0" fmla="*/ 0 w 2482269"/>
              <a:gd name="connsiteY0" fmla="*/ 0 h 2687356"/>
              <a:gd name="connsiteX1" fmla="*/ 2482269 w 2482269"/>
              <a:gd name="connsiteY1" fmla="*/ 0 h 2687356"/>
              <a:gd name="connsiteX2" fmla="*/ 2482269 w 2482269"/>
              <a:gd name="connsiteY2" fmla="*/ 2687356 h 2687356"/>
              <a:gd name="connsiteX3" fmla="*/ 0 w 2482269"/>
              <a:gd name="connsiteY3" fmla="*/ 2687356 h 2687356"/>
              <a:gd name="connsiteX4" fmla="*/ 0 w 2482269"/>
              <a:gd name="connsiteY4" fmla="*/ 0 h 268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269" h="2687356">
                <a:moveTo>
                  <a:pt x="0" y="0"/>
                </a:moveTo>
                <a:lnTo>
                  <a:pt x="2482269" y="0"/>
                </a:lnTo>
                <a:lnTo>
                  <a:pt x="2482269" y="2687356"/>
                </a:lnTo>
                <a:lnTo>
                  <a:pt x="0" y="2687356"/>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95393" tIns="0" rIns="0" bIns="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104020204" pitchFamily="34" charset="0"/>
                <a:ea typeface="+mn-ea"/>
                <a:cs typeface="+mn-cs"/>
              </a:rPr>
              <a:t>Research Training</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PhD supervision</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Mentorship</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Diagnostic test accuracy statistics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Clinical Trials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Focus Groups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Health Economics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Implementation Science</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104020204" pitchFamily="34" charset="0"/>
                <a:ea typeface="+mn-ea"/>
                <a:cs typeface="+mn-cs"/>
              </a:rPr>
              <a:t>Technical Training</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Machine Learning Course</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14">
            <a:extLst>
              <a:ext uri="{FF2B5EF4-FFF2-40B4-BE49-F238E27FC236}">
                <a16:creationId xmlns:a16="http://schemas.microsoft.com/office/drawing/2014/main" id="{CCB00892-0BD2-7BA1-BA79-6DDEB3347843}"/>
              </a:ext>
            </a:extLst>
          </p:cNvPr>
          <p:cNvSpPr/>
          <p:nvPr/>
        </p:nvSpPr>
        <p:spPr>
          <a:xfrm>
            <a:off x="3311774" y="2652487"/>
            <a:ext cx="2574956" cy="3611977"/>
          </a:xfrm>
          <a:custGeom>
            <a:avLst/>
            <a:gdLst>
              <a:gd name="connsiteX0" fmla="*/ 0 w 2991370"/>
              <a:gd name="connsiteY0" fmla="*/ 0 h 3195365"/>
              <a:gd name="connsiteX1" fmla="*/ 2991370 w 2991370"/>
              <a:gd name="connsiteY1" fmla="*/ 0 h 3195365"/>
              <a:gd name="connsiteX2" fmla="*/ 2991370 w 2991370"/>
              <a:gd name="connsiteY2" fmla="*/ 3195365 h 3195365"/>
              <a:gd name="connsiteX3" fmla="*/ 0 w 2991370"/>
              <a:gd name="connsiteY3" fmla="*/ 3195365 h 3195365"/>
              <a:gd name="connsiteX4" fmla="*/ 0 w 2991370"/>
              <a:gd name="connsiteY4" fmla="*/ 0 h 3195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70" h="3195365">
                <a:moveTo>
                  <a:pt x="0" y="0"/>
                </a:moveTo>
                <a:lnTo>
                  <a:pt x="2991370" y="0"/>
                </a:lnTo>
                <a:lnTo>
                  <a:pt x="2991370" y="3195365"/>
                </a:lnTo>
                <a:lnTo>
                  <a:pt x="0" y="3195365"/>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261753" tIns="0" rIns="0" bIns="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202020204" pitchFamily="34" charset="0"/>
                <a:ea typeface="+mn-ea"/>
                <a:cs typeface="+mn-cs"/>
              </a:rPr>
              <a:t>Clinical Training</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202020204" pitchFamily="34" charset="0"/>
                <a:ea typeface="+mn-ea"/>
                <a:cs typeface="+mn-cs"/>
              </a:rPr>
              <a:t>Specialist Rotation: </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3 monthly (US and MRI clinics)</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202020204" pitchFamily="34" charset="0"/>
                <a:ea typeface="+mn-ea"/>
                <a:cs typeface="+mn-cs"/>
              </a:rPr>
              <a:t>Short Courses: </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US (specialist  training e.g. </a:t>
            </a:r>
            <a:r>
              <a:rPr kumimoji="0" lang="en-GB" sz="1600" b="0" i="0" u="none" strike="noStrike" kern="1200" cap="none" spc="0" normalizeH="0" baseline="0" noProof="0" dirty="0" err="1">
                <a:ln>
                  <a:noFill/>
                </a:ln>
                <a:solidFill>
                  <a:prstClr val="black"/>
                </a:solidFill>
                <a:effectLst/>
                <a:uLnTx/>
                <a:uFillTx/>
                <a:latin typeface="Abadi" panose="020B0604020202020204" pitchFamily="34" charset="0"/>
                <a:ea typeface="+mn-ea"/>
                <a:cs typeface="+mn-cs"/>
              </a:rPr>
              <a:t>neurosonography</a:t>
            </a: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Genomics in Medicine </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Fetal MRI workshop</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202020204" pitchFamily="34" charset="0"/>
                <a:ea typeface="+mn-ea"/>
                <a:cs typeface="+mn-cs"/>
              </a:rPr>
              <a:t>Antenatal Counselling</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CAFF720-CBB4-E4D0-E9F1-6816B73491B9}"/>
              </a:ext>
            </a:extLst>
          </p:cNvPr>
          <p:cNvGrpSpPr/>
          <p:nvPr/>
        </p:nvGrpSpPr>
        <p:grpSpPr>
          <a:xfrm>
            <a:off x="423021" y="1403556"/>
            <a:ext cx="11522503" cy="1214633"/>
            <a:chOff x="423021" y="1273126"/>
            <a:chExt cx="11522503" cy="1214633"/>
          </a:xfrm>
        </p:grpSpPr>
        <p:sp>
          <p:nvSpPr>
            <p:cNvPr id="11" name="Freeform: Shape 4">
              <a:extLst>
                <a:ext uri="{FF2B5EF4-FFF2-40B4-BE49-F238E27FC236}">
                  <a16:creationId xmlns:a16="http://schemas.microsoft.com/office/drawing/2014/main" id="{7343032D-18AD-CAFB-0BB5-B3706A771DF1}"/>
                </a:ext>
              </a:extLst>
            </p:cNvPr>
            <p:cNvSpPr/>
            <p:nvPr/>
          </p:nvSpPr>
          <p:spPr>
            <a:xfrm>
              <a:off x="3477791" y="1291800"/>
              <a:ext cx="2143382" cy="1176476"/>
            </a:xfrm>
            <a:custGeom>
              <a:avLst/>
              <a:gdLst>
                <a:gd name="connsiteX0" fmla="*/ 0 w 2143382"/>
                <a:gd name="connsiteY0" fmla="*/ 117648 h 1176476"/>
                <a:gd name="connsiteX1" fmla="*/ 117648 w 2143382"/>
                <a:gd name="connsiteY1" fmla="*/ 0 h 1176476"/>
                <a:gd name="connsiteX2" fmla="*/ 2025734 w 2143382"/>
                <a:gd name="connsiteY2" fmla="*/ 0 h 1176476"/>
                <a:gd name="connsiteX3" fmla="*/ 2143382 w 2143382"/>
                <a:gd name="connsiteY3" fmla="*/ 117648 h 1176476"/>
                <a:gd name="connsiteX4" fmla="*/ 2143382 w 2143382"/>
                <a:gd name="connsiteY4" fmla="*/ 1058828 h 1176476"/>
                <a:gd name="connsiteX5" fmla="*/ 2025734 w 2143382"/>
                <a:gd name="connsiteY5" fmla="*/ 1176476 h 1176476"/>
                <a:gd name="connsiteX6" fmla="*/ 117648 w 2143382"/>
                <a:gd name="connsiteY6" fmla="*/ 1176476 h 1176476"/>
                <a:gd name="connsiteX7" fmla="*/ 0 w 2143382"/>
                <a:gd name="connsiteY7" fmla="*/ 1058828 h 1176476"/>
                <a:gd name="connsiteX8" fmla="*/ 0 w 2143382"/>
                <a:gd name="connsiteY8" fmla="*/ 117648 h 11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382" h="1176476">
                  <a:moveTo>
                    <a:pt x="0" y="117648"/>
                  </a:moveTo>
                  <a:cubicBezTo>
                    <a:pt x="0" y="52673"/>
                    <a:pt x="52673" y="0"/>
                    <a:pt x="117648" y="0"/>
                  </a:cubicBezTo>
                  <a:lnTo>
                    <a:pt x="2025734" y="0"/>
                  </a:lnTo>
                  <a:cubicBezTo>
                    <a:pt x="2090709" y="0"/>
                    <a:pt x="2143382" y="52673"/>
                    <a:pt x="2143382" y="117648"/>
                  </a:cubicBezTo>
                  <a:lnTo>
                    <a:pt x="2143382" y="1058828"/>
                  </a:lnTo>
                  <a:cubicBezTo>
                    <a:pt x="2143382" y="1123803"/>
                    <a:pt x="2090709" y="1176476"/>
                    <a:pt x="2025734" y="1176476"/>
                  </a:cubicBezTo>
                  <a:lnTo>
                    <a:pt x="117648" y="1176476"/>
                  </a:lnTo>
                  <a:cubicBezTo>
                    <a:pt x="52673" y="1176476"/>
                    <a:pt x="0" y="1123803"/>
                    <a:pt x="0" y="1058828"/>
                  </a:cubicBezTo>
                  <a:lnTo>
                    <a:pt x="0" y="117648"/>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3038" tIns="103038" rIns="103038" bIns="10303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mj-lt"/>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Expert Clinical Practice</a:t>
              </a:r>
              <a:endParaRPr kumimoji="0" lang="en-GB"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6">
              <a:extLst>
                <a:ext uri="{FF2B5EF4-FFF2-40B4-BE49-F238E27FC236}">
                  <a16:creationId xmlns:a16="http://schemas.microsoft.com/office/drawing/2014/main" id="{8EF705A6-9658-274E-CBDA-12FFC65D8906}"/>
                </a:ext>
              </a:extLst>
            </p:cNvPr>
            <p:cNvSpPr/>
            <p:nvPr/>
          </p:nvSpPr>
          <p:spPr>
            <a:xfrm>
              <a:off x="9590592" y="1273126"/>
              <a:ext cx="2354932" cy="1176476"/>
            </a:xfrm>
            <a:custGeom>
              <a:avLst/>
              <a:gdLst>
                <a:gd name="connsiteX0" fmla="*/ 0 w 2354932"/>
                <a:gd name="connsiteY0" fmla="*/ 117648 h 1176476"/>
                <a:gd name="connsiteX1" fmla="*/ 117648 w 2354932"/>
                <a:gd name="connsiteY1" fmla="*/ 0 h 1176476"/>
                <a:gd name="connsiteX2" fmla="*/ 2237284 w 2354932"/>
                <a:gd name="connsiteY2" fmla="*/ 0 h 1176476"/>
                <a:gd name="connsiteX3" fmla="*/ 2354932 w 2354932"/>
                <a:gd name="connsiteY3" fmla="*/ 117648 h 1176476"/>
                <a:gd name="connsiteX4" fmla="*/ 2354932 w 2354932"/>
                <a:gd name="connsiteY4" fmla="*/ 1058828 h 1176476"/>
                <a:gd name="connsiteX5" fmla="*/ 2237284 w 2354932"/>
                <a:gd name="connsiteY5" fmla="*/ 1176476 h 1176476"/>
                <a:gd name="connsiteX6" fmla="*/ 117648 w 2354932"/>
                <a:gd name="connsiteY6" fmla="*/ 1176476 h 1176476"/>
                <a:gd name="connsiteX7" fmla="*/ 0 w 2354932"/>
                <a:gd name="connsiteY7" fmla="*/ 1058828 h 1176476"/>
                <a:gd name="connsiteX8" fmla="*/ 0 w 2354932"/>
                <a:gd name="connsiteY8" fmla="*/ 117648 h 11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932" h="1176476">
                  <a:moveTo>
                    <a:pt x="0" y="117648"/>
                  </a:moveTo>
                  <a:cubicBezTo>
                    <a:pt x="0" y="52673"/>
                    <a:pt x="52673" y="0"/>
                    <a:pt x="117648" y="0"/>
                  </a:cubicBezTo>
                  <a:lnTo>
                    <a:pt x="2237284" y="0"/>
                  </a:lnTo>
                  <a:cubicBezTo>
                    <a:pt x="2302259" y="0"/>
                    <a:pt x="2354932" y="52673"/>
                    <a:pt x="2354932" y="117648"/>
                  </a:cubicBezTo>
                  <a:lnTo>
                    <a:pt x="2354932" y="1058828"/>
                  </a:lnTo>
                  <a:cubicBezTo>
                    <a:pt x="2354932" y="1123803"/>
                    <a:pt x="2302259" y="1176476"/>
                    <a:pt x="2237284" y="1176476"/>
                  </a:cubicBezTo>
                  <a:lnTo>
                    <a:pt x="117648" y="1176476"/>
                  </a:lnTo>
                  <a:cubicBezTo>
                    <a:pt x="52673" y="1176476"/>
                    <a:pt x="0" y="1123803"/>
                    <a:pt x="0" y="1058828"/>
                  </a:cubicBezTo>
                  <a:lnTo>
                    <a:pt x="0" y="117648"/>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3038" tIns="103038" rIns="103038" bIns="10303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Professional Leadership and Consultancy</a:t>
              </a:r>
            </a:p>
          </p:txBody>
        </p:sp>
        <p:sp>
          <p:nvSpPr>
            <p:cNvPr id="13" name="Freeform: Shape 9">
              <a:extLst>
                <a:ext uri="{FF2B5EF4-FFF2-40B4-BE49-F238E27FC236}">
                  <a16:creationId xmlns:a16="http://schemas.microsoft.com/office/drawing/2014/main" id="{54FF64CD-E037-1366-9C3F-DD417CB2F202}"/>
                </a:ext>
              </a:extLst>
            </p:cNvPr>
            <p:cNvSpPr/>
            <p:nvPr/>
          </p:nvSpPr>
          <p:spPr>
            <a:xfrm>
              <a:off x="6422454" y="1311283"/>
              <a:ext cx="2477266" cy="1176476"/>
            </a:xfrm>
            <a:custGeom>
              <a:avLst/>
              <a:gdLst>
                <a:gd name="connsiteX0" fmla="*/ 0 w 2477266"/>
                <a:gd name="connsiteY0" fmla="*/ 117648 h 1176476"/>
                <a:gd name="connsiteX1" fmla="*/ 117648 w 2477266"/>
                <a:gd name="connsiteY1" fmla="*/ 0 h 1176476"/>
                <a:gd name="connsiteX2" fmla="*/ 2359618 w 2477266"/>
                <a:gd name="connsiteY2" fmla="*/ 0 h 1176476"/>
                <a:gd name="connsiteX3" fmla="*/ 2477266 w 2477266"/>
                <a:gd name="connsiteY3" fmla="*/ 117648 h 1176476"/>
                <a:gd name="connsiteX4" fmla="*/ 2477266 w 2477266"/>
                <a:gd name="connsiteY4" fmla="*/ 1058828 h 1176476"/>
                <a:gd name="connsiteX5" fmla="*/ 2359618 w 2477266"/>
                <a:gd name="connsiteY5" fmla="*/ 1176476 h 1176476"/>
                <a:gd name="connsiteX6" fmla="*/ 117648 w 2477266"/>
                <a:gd name="connsiteY6" fmla="*/ 1176476 h 1176476"/>
                <a:gd name="connsiteX7" fmla="*/ 0 w 2477266"/>
                <a:gd name="connsiteY7" fmla="*/ 1058828 h 1176476"/>
                <a:gd name="connsiteX8" fmla="*/ 0 w 2477266"/>
                <a:gd name="connsiteY8" fmla="*/ 117648 h 11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7266" h="1176476">
                  <a:moveTo>
                    <a:pt x="0" y="117648"/>
                  </a:moveTo>
                  <a:cubicBezTo>
                    <a:pt x="0" y="52673"/>
                    <a:pt x="52673" y="0"/>
                    <a:pt x="117648" y="0"/>
                  </a:cubicBezTo>
                  <a:lnTo>
                    <a:pt x="2359618" y="0"/>
                  </a:lnTo>
                  <a:cubicBezTo>
                    <a:pt x="2424593" y="0"/>
                    <a:pt x="2477266" y="52673"/>
                    <a:pt x="2477266" y="117648"/>
                  </a:cubicBezTo>
                  <a:lnTo>
                    <a:pt x="2477266" y="1058828"/>
                  </a:lnTo>
                  <a:cubicBezTo>
                    <a:pt x="2477266" y="1123803"/>
                    <a:pt x="2424593" y="1176476"/>
                    <a:pt x="2359618" y="1176476"/>
                  </a:cubicBezTo>
                  <a:lnTo>
                    <a:pt x="117648" y="1176476"/>
                  </a:lnTo>
                  <a:cubicBezTo>
                    <a:pt x="52673" y="1176476"/>
                    <a:pt x="0" y="1123803"/>
                    <a:pt x="0" y="1058828"/>
                  </a:cubicBezTo>
                  <a:lnTo>
                    <a:pt x="0" y="117648"/>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3038" tIns="103038" rIns="103038" bIns="10303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Education, Training and Practice Service Development </a:t>
              </a:r>
            </a:p>
          </p:txBody>
        </p:sp>
        <p:sp>
          <p:nvSpPr>
            <p:cNvPr id="14" name="Freeform: Shape 13">
              <a:extLst>
                <a:ext uri="{FF2B5EF4-FFF2-40B4-BE49-F238E27FC236}">
                  <a16:creationId xmlns:a16="http://schemas.microsoft.com/office/drawing/2014/main" id="{F9721EA7-6EEA-D6F2-D012-40C5092E5A77}"/>
                </a:ext>
              </a:extLst>
            </p:cNvPr>
            <p:cNvSpPr/>
            <p:nvPr/>
          </p:nvSpPr>
          <p:spPr>
            <a:xfrm>
              <a:off x="423021" y="1291800"/>
              <a:ext cx="1960793" cy="1176476"/>
            </a:xfrm>
            <a:custGeom>
              <a:avLst/>
              <a:gdLst>
                <a:gd name="connsiteX0" fmla="*/ 0 w 1960793"/>
                <a:gd name="connsiteY0" fmla="*/ 117648 h 1176476"/>
                <a:gd name="connsiteX1" fmla="*/ 117648 w 1960793"/>
                <a:gd name="connsiteY1" fmla="*/ 0 h 1176476"/>
                <a:gd name="connsiteX2" fmla="*/ 1843145 w 1960793"/>
                <a:gd name="connsiteY2" fmla="*/ 0 h 1176476"/>
                <a:gd name="connsiteX3" fmla="*/ 1960793 w 1960793"/>
                <a:gd name="connsiteY3" fmla="*/ 117648 h 1176476"/>
                <a:gd name="connsiteX4" fmla="*/ 1960793 w 1960793"/>
                <a:gd name="connsiteY4" fmla="*/ 1058828 h 1176476"/>
                <a:gd name="connsiteX5" fmla="*/ 1843145 w 1960793"/>
                <a:gd name="connsiteY5" fmla="*/ 1176476 h 1176476"/>
                <a:gd name="connsiteX6" fmla="*/ 117648 w 1960793"/>
                <a:gd name="connsiteY6" fmla="*/ 1176476 h 1176476"/>
                <a:gd name="connsiteX7" fmla="*/ 0 w 1960793"/>
                <a:gd name="connsiteY7" fmla="*/ 1058828 h 1176476"/>
                <a:gd name="connsiteX8" fmla="*/ 0 w 1960793"/>
                <a:gd name="connsiteY8" fmla="*/ 117648 h 11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793" h="1176476">
                  <a:moveTo>
                    <a:pt x="0" y="117648"/>
                  </a:moveTo>
                  <a:cubicBezTo>
                    <a:pt x="0" y="52673"/>
                    <a:pt x="52673" y="0"/>
                    <a:pt x="117648" y="0"/>
                  </a:cubicBezTo>
                  <a:lnTo>
                    <a:pt x="1843145" y="0"/>
                  </a:lnTo>
                  <a:cubicBezTo>
                    <a:pt x="1908120" y="0"/>
                    <a:pt x="1960793" y="52673"/>
                    <a:pt x="1960793" y="117648"/>
                  </a:cubicBezTo>
                  <a:lnTo>
                    <a:pt x="1960793" y="1058828"/>
                  </a:lnTo>
                  <a:cubicBezTo>
                    <a:pt x="1960793" y="1123803"/>
                    <a:pt x="1908120" y="1176476"/>
                    <a:pt x="1843145" y="1176476"/>
                  </a:cubicBezTo>
                  <a:lnTo>
                    <a:pt x="117648" y="1176476"/>
                  </a:lnTo>
                  <a:cubicBezTo>
                    <a:pt x="52673" y="1176476"/>
                    <a:pt x="0" y="1123803"/>
                    <a:pt x="0" y="1058828"/>
                  </a:cubicBezTo>
                  <a:lnTo>
                    <a:pt x="0" y="117648"/>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3038" tIns="103038" rIns="103038" bIns="10303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Research and Evaluation</a:t>
              </a:r>
            </a:p>
          </p:txBody>
        </p:sp>
      </p:grpSp>
      <p:sp>
        <p:nvSpPr>
          <p:cNvPr id="15" name="Freeform: Shape 18">
            <a:extLst>
              <a:ext uri="{FF2B5EF4-FFF2-40B4-BE49-F238E27FC236}">
                <a16:creationId xmlns:a16="http://schemas.microsoft.com/office/drawing/2014/main" id="{00C204CB-8885-1E55-67EC-2C1C706022FB}"/>
              </a:ext>
            </a:extLst>
          </p:cNvPr>
          <p:cNvSpPr/>
          <p:nvPr/>
        </p:nvSpPr>
        <p:spPr>
          <a:xfrm>
            <a:off x="6409730" y="2658029"/>
            <a:ext cx="2574956" cy="3611977"/>
          </a:xfrm>
          <a:custGeom>
            <a:avLst/>
            <a:gdLst>
              <a:gd name="connsiteX0" fmla="*/ 0 w 2327467"/>
              <a:gd name="connsiteY0" fmla="*/ 0 h 1987252"/>
              <a:gd name="connsiteX1" fmla="*/ 2327467 w 2327467"/>
              <a:gd name="connsiteY1" fmla="*/ 0 h 1987252"/>
              <a:gd name="connsiteX2" fmla="*/ 2327467 w 2327467"/>
              <a:gd name="connsiteY2" fmla="*/ 1987252 h 1987252"/>
              <a:gd name="connsiteX3" fmla="*/ 0 w 2327467"/>
              <a:gd name="connsiteY3" fmla="*/ 1987252 h 1987252"/>
              <a:gd name="connsiteX4" fmla="*/ 0 w 2327467"/>
              <a:gd name="connsiteY4" fmla="*/ 0 h 198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467" h="1987252">
                <a:moveTo>
                  <a:pt x="0" y="0"/>
                </a:moveTo>
                <a:lnTo>
                  <a:pt x="2327467" y="0"/>
                </a:lnTo>
                <a:lnTo>
                  <a:pt x="2327467" y="1987252"/>
                </a:lnTo>
                <a:lnTo>
                  <a:pt x="0" y="1987252"/>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47467"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104020204" pitchFamily="34" charset="0"/>
                <a:ea typeface="+mn-ea"/>
                <a:cs typeface="+mn-cs"/>
              </a:rPr>
              <a:t>Engagement with local teams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Multidisciplinary team meetings</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Leading </a:t>
            </a:r>
            <a:r>
              <a:rPr kumimoji="0" lang="en-GB" sz="16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fetal</a:t>
            </a: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imaging educational review meetings</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badi" panose="020B0604020104020204" pitchFamily="34" charset="0"/>
                <a:ea typeface="+mn-ea"/>
                <a:cs typeface="+mn-cs"/>
              </a:rPr>
              <a:t>Service development training</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Capacity, flow and demand</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Advanced Research in Practice</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1" i="0" u="sng"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175358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8FC21-F298-441E-AC2E-E66A46D87D0D}"/>
              </a:ext>
            </a:extLst>
          </p:cNvPr>
          <p:cNvSpPr>
            <a:spLocks noGrp="1"/>
          </p:cNvSpPr>
          <p:nvPr>
            <p:ph type="body" sz="quarter" idx="10"/>
          </p:nvPr>
        </p:nvSpPr>
        <p:spPr>
          <a:xfrm>
            <a:off x="771548" y="1049564"/>
            <a:ext cx="9811936" cy="520377"/>
          </a:xfrm>
        </p:spPr>
        <p:txBody>
          <a:bodyPr/>
          <a:lstStyle/>
          <a:p>
            <a:r>
              <a:rPr lang="en-GB" dirty="0"/>
              <a:t>Education</a:t>
            </a:r>
          </a:p>
        </p:txBody>
      </p:sp>
      <p:sp>
        <p:nvSpPr>
          <p:cNvPr id="4" name="Text Placeholder 3">
            <a:extLst>
              <a:ext uri="{FF2B5EF4-FFF2-40B4-BE49-F238E27FC236}">
                <a16:creationId xmlns:a16="http://schemas.microsoft.com/office/drawing/2014/main" id="{CD697739-25D6-4A9A-BD7C-29C037BC0DCA}"/>
              </a:ext>
            </a:extLst>
          </p:cNvPr>
          <p:cNvSpPr>
            <a:spLocks noGrp="1"/>
          </p:cNvSpPr>
          <p:nvPr>
            <p:ph type="body" sz="quarter" idx="12"/>
          </p:nvPr>
        </p:nvSpPr>
        <p:spPr>
          <a:xfrm>
            <a:off x="771548" y="1721848"/>
            <a:ext cx="5324452" cy="2339068"/>
          </a:xfrm>
        </p:spPr>
        <p:txBody>
          <a:bodyPr/>
          <a:lstStyle/>
          <a:p>
            <a:pPr marL="285750" indent="-285750">
              <a:buFont typeface="Arial" panose="020B0604020202020204" pitchFamily="34" charset="0"/>
              <a:buChar char="•"/>
            </a:pPr>
            <a:r>
              <a:rPr lang="en-GB" sz="2800" dirty="0"/>
              <a:t>Student Assessor</a:t>
            </a:r>
          </a:p>
          <a:p>
            <a:pPr marL="285750" indent="-285750">
              <a:buFont typeface="Arial" panose="020B0604020202020204" pitchFamily="34" charset="0"/>
              <a:buChar char="•"/>
            </a:pPr>
            <a:r>
              <a:rPr lang="en-GB" sz="2800" dirty="0"/>
              <a:t>Preceptor</a:t>
            </a:r>
            <a:r>
              <a:rPr lang="en-GB" sz="2800" baseline="30000" dirty="0"/>
              <a:t>1</a:t>
            </a:r>
          </a:p>
          <a:p>
            <a:pPr marL="285750" indent="-285750">
              <a:buFont typeface="Arial" panose="020B0604020202020204" pitchFamily="34" charset="0"/>
              <a:buChar char="•"/>
            </a:pPr>
            <a:r>
              <a:rPr lang="en-GB" sz="2800" dirty="0"/>
              <a:t>HEI guests lectures and teaching</a:t>
            </a:r>
          </a:p>
          <a:p>
            <a:pPr marL="285750" indent="-285750">
              <a:buFont typeface="Arial" panose="020B0604020202020204" pitchFamily="34" charset="0"/>
              <a:buChar char="•"/>
            </a:pPr>
            <a:r>
              <a:rPr lang="en-GB" sz="2800" dirty="0"/>
              <a:t>Study lectures</a:t>
            </a:r>
          </a:p>
          <a:p>
            <a:pPr marL="285750" indent="-285750">
              <a:buFont typeface="Arial" panose="020B0604020202020204" pitchFamily="34" charset="0"/>
              <a:buChar char="•"/>
            </a:pPr>
            <a:r>
              <a:rPr lang="en-GB" sz="2800" dirty="0"/>
              <a:t>LTHE qualification</a:t>
            </a:r>
          </a:p>
        </p:txBody>
      </p:sp>
      <p:pic>
        <p:nvPicPr>
          <p:cNvPr id="5" name="Picture 4">
            <a:extLst>
              <a:ext uri="{FF2B5EF4-FFF2-40B4-BE49-F238E27FC236}">
                <a16:creationId xmlns:a16="http://schemas.microsoft.com/office/drawing/2014/main" id="{281B6833-C924-498D-9F90-2B0C3C5F4652}"/>
              </a:ext>
            </a:extLst>
          </p:cNvPr>
          <p:cNvPicPr>
            <a:picLocks noChangeAspect="1"/>
          </p:cNvPicPr>
          <p:nvPr/>
        </p:nvPicPr>
        <p:blipFill>
          <a:blip r:embed="rId3"/>
          <a:stretch>
            <a:fillRect/>
          </a:stretch>
        </p:blipFill>
        <p:spPr>
          <a:xfrm>
            <a:off x="10709516" y="62865"/>
            <a:ext cx="1095528" cy="2162477"/>
          </a:xfrm>
          <a:prstGeom prst="rect">
            <a:avLst/>
          </a:prstGeom>
        </p:spPr>
      </p:pic>
      <p:sp>
        <p:nvSpPr>
          <p:cNvPr id="6" name="Text Placeholder 3">
            <a:extLst>
              <a:ext uri="{FF2B5EF4-FFF2-40B4-BE49-F238E27FC236}">
                <a16:creationId xmlns:a16="http://schemas.microsoft.com/office/drawing/2014/main" id="{61C55551-F77E-459D-A33A-613C35D7157B}"/>
              </a:ext>
            </a:extLst>
          </p:cNvPr>
          <p:cNvSpPr txBox="1">
            <a:spLocks/>
          </p:cNvSpPr>
          <p:nvPr/>
        </p:nvSpPr>
        <p:spPr>
          <a:xfrm>
            <a:off x="6096000" y="1721848"/>
            <a:ext cx="5324452" cy="23390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POCUS/FAMUS faculty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Departmental CPD/learning</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SLEC</a:t>
            </a:r>
            <a:r>
              <a:rPr kumimoji="0" lang="en-GB" sz="2800" b="0" i="0" u="none" strike="noStrike" kern="1200" cap="none" spc="0" normalizeH="0" baseline="30000" noProof="0" dirty="0">
                <a:ln>
                  <a:noFill/>
                </a:ln>
                <a:solidFill>
                  <a:srgbClr val="3A649F"/>
                </a:solidFill>
                <a:effectLst/>
                <a:uLnTx/>
                <a:uFillTx/>
                <a:latin typeface="Calibri" panose="020F0502020204030204" pitchFamily="34" charset="0"/>
                <a:ea typeface="+mn-ea"/>
                <a:cs typeface="Calibri" panose="020F0502020204030204" pitchFamily="34" charset="0"/>
              </a:rPr>
              <a:t>2</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CASE accreditation process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My own learning needs and development</a:t>
            </a:r>
          </a:p>
        </p:txBody>
      </p:sp>
      <p:sp>
        <p:nvSpPr>
          <p:cNvPr id="7" name="TextBox 6">
            <a:extLst>
              <a:ext uri="{FF2B5EF4-FFF2-40B4-BE49-F238E27FC236}">
                <a16:creationId xmlns:a16="http://schemas.microsoft.com/office/drawing/2014/main" id="{780F5566-67DC-4C1D-BBFB-5456A011D34A}"/>
              </a:ext>
            </a:extLst>
          </p:cNvPr>
          <p:cNvSpPr txBox="1"/>
          <p:nvPr/>
        </p:nvSpPr>
        <p:spPr>
          <a:xfrm>
            <a:off x="771548" y="5007750"/>
            <a:ext cx="9937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1. </a:t>
            </a:r>
            <a:r>
              <a:rPr kumimoji="0" lang="en-GB" sz="1100" b="0" i="0" u="none" strike="noStrike" kern="1200" cap="none" spc="0" normalizeH="0" baseline="0" noProof="0" dirty="0" err="1">
                <a:ln>
                  <a:noFill/>
                </a:ln>
                <a:solidFill>
                  <a:prstClr val="black"/>
                </a:solidFill>
                <a:effectLst/>
                <a:uLnTx/>
                <a:uFillTx/>
                <a:latin typeface="Aptos" panose="02110004020202020204"/>
                <a:ea typeface="+mn-ea"/>
                <a:cs typeface="+mn-cs"/>
              </a:rPr>
              <a:t>elearning</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for healthcare. Multi-Professional Preceptor e-Compendium [Internet]. [cited 2026 Feb 23].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https://www.e-lfh.org.uk/programmes/multi-professional-preceptor-e-compendium/</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2. NHS England. Safe Learning Environment Charter [Internet]. [cited 2026 Feb 23].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https://www.england.nhs.uk/mat-transformation/safe-learning-environment-charter/</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8" name="Picture 7">
            <a:extLst>
              <a:ext uri="{FF2B5EF4-FFF2-40B4-BE49-F238E27FC236}">
                <a16:creationId xmlns:a16="http://schemas.microsoft.com/office/drawing/2014/main" id="{40203517-61EE-4EE8-A3D6-9B27455FF487}"/>
              </a:ext>
            </a:extLst>
          </p:cNvPr>
          <p:cNvPicPr>
            <a:picLocks noChangeAspect="1"/>
          </p:cNvPicPr>
          <p:nvPr/>
        </p:nvPicPr>
        <p:blipFill>
          <a:blip r:embed="rId6"/>
          <a:stretch>
            <a:fillRect/>
          </a:stretch>
        </p:blipFill>
        <p:spPr>
          <a:xfrm>
            <a:off x="386520" y="5410280"/>
            <a:ext cx="384592" cy="382213"/>
          </a:xfrm>
          <a:prstGeom prst="rect">
            <a:avLst/>
          </a:prstGeom>
        </p:spPr>
      </p:pic>
      <p:pic>
        <p:nvPicPr>
          <p:cNvPr id="9" name="Picture 8">
            <a:extLst>
              <a:ext uri="{FF2B5EF4-FFF2-40B4-BE49-F238E27FC236}">
                <a16:creationId xmlns:a16="http://schemas.microsoft.com/office/drawing/2014/main" id="{A21643E2-9FF1-4722-8F7D-0E32E621F956}"/>
              </a:ext>
            </a:extLst>
          </p:cNvPr>
          <p:cNvPicPr>
            <a:picLocks noChangeAspect="1"/>
          </p:cNvPicPr>
          <p:nvPr/>
        </p:nvPicPr>
        <p:blipFill>
          <a:blip r:embed="rId7"/>
          <a:stretch>
            <a:fillRect/>
          </a:stretch>
        </p:blipFill>
        <p:spPr>
          <a:xfrm>
            <a:off x="386956" y="5007750"/>
            <a:ext cx="384592" cy="384592"/>
          </a:xfrm>
          <a:prstGeom prst="rect">
            <a:avLst/>
          </a:prstGeom>
        </p:spPr>
      </p:pic>
    </p:spTree>
    <p:extLst>
      <p:ext uri="{BB962C8B-B14F-4D97-AF65-F5344CB8AC3E}">
        <p14:creationId xmlns:p14="http://schemas.microsoft.com/office/powerpoint/2010/main" val="4116809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1104" y="3105525"/>
            <a:ext cx="10075917" cy="2008627"/>
          </a:xfrm>
          <a:prstGeom prst="rect">
            <a:avLst/>
          </a:prstGeom>
          <a:noFill/>
        </p:spPr>
        <p:txBody>
          <a:bodyPr wrap="square" rtlCol="0">
            <a:spAutoFit/>
          </a:bodyPr>
          <a:lstStyle/>
          <a:p>
            <a:pPr marL="214308" marR="0" lvl="0" indent="-214308" algn="l" defTabSz="1219170" rtl="0" eaLnBrk="1" fontAlgn="auto" latinLnBrk="0" hangingPunct="1">
              <a:lnSpc>
                <a:spcPct val="100000"/>
              </a:lnSpc>
              <a:spcBef>
                <a:spcPts val="0"/>
              </a:spcBef>
              <a:spcAft>
                <a:spcPts val="451"/>
              </a:spcAft>
              <a:buClr>
                <a:srgbClr val="000000"/>
              </a:buClr>
              <a:buSzTx/>
              <a:buFont typeface="Arial" panose="020B0604020202020204" pitchFamily="34" charset="0"/>
              <a:buChar char="•"/>
              <a:tabLst/>
              <a:defRPr/>
            </a:pPr>
            <a:r>
              <a:rPr kumimoji="0" lang="en-GB" sz="1867" b="0" i="0" u="none" strike="noStrike" kern="0" cap="none" spc="0" normalizeH="0" baseline="0" noProof="0">
                <a:ln>
                  <a:noFill/>
                </a:ln>
                <a:solidFill>
                  <a:srgbClr val="000000"/>
                </a:solidFill>
                <a:effectLst/>
                <a:uLnTx/>
                <a:uFillTx/>
                <a:latin typeface="Arial"/>
                <a:ea typeface="+mn-ea"/>
                <a:cs typeface="Arial"/>
                <a:sym typeface="Arial"/>
              </a:rPr>
              <a:t>£10, 000 000 funded innovation in health and engineering award from </a:t>
            </a:r>
            <a:r>
              <a:rPr kumimoji="0" lang="en-GB" sz="1867" b="0" i="0" u="none" strike="noStrike" kern="0" cap="none" spc="0" normalizeH="0" baseline="0" noProof="0" err="1">
                <a:ln>
                  <a:noFill/>
                </a:ln>
                <a:solidFill>
                  <a:srgbClr val="000000"/>
                </a:solidFill>
                <a:effectLst/>
                <a:uLnTx/>
                <a:uFillTx/>
                <a:latin typeface="Arial"/>
                <a:ea typeface="+mn-ea"/>
                <a:cs typeface="Arial"/>
                <a:sym typeface="Arial"/>
              </a:rPr>
              <a:t>Wellcome</a:t>
            </a:r>
            <a:r>
              <a:rPr kumimoji="0" lang="en-GB" sz="1867" b="0" i="0" u="none" strike="noStrike" kern="0" cap="none" spc="0" normalizeH="0" baseline="0" noProof="0">
                <a:ln>
                  <a:noFill/>
                </a:ln>
                <a:solidFill>
                  <a:srgbClr val="000000"/>
                </a:solidFill>
                <a:effectLst/>
                <a:uLnTx/>
                <a:uFillTx/>
                <a:latin typeface="Arial"/>
                <a:ea typeface="+mn-ea"/>
                <a:cs typeface="Arial"/>
                <a:sym typeface="Arial"/>
              </a:rPr>
              <a:t> Trust and EPSRC</a:t>
            </a:r>
          </a:p>
          <a:p>
            <a:pPr marL="214308" marR="0" lvl="0" indent="-214308" algn="l" defTabSz="1219170" rtl="0" eaLnBrk="1" fontAlgn="auto" latinLnBrk="0" hangingPunct="1">
              <a:lnSpc>
                <a:spcPct val="100000"/>
              </a:lnSpc>
              <a:spcBef>
                <a:spcPts val="0"/>
              </a:spcBef>
              <a:spcAft>
                <a:spcPts val="451"/>
              </a:spcAft>
              <a:buClr>
                <a:srgbClr val="000000"/>
              </a:buClr>
              <a:buSzTx/>
              <a:buFont typeface="Arial" panose="020B0604020202020204" pitchFamily="34" charset="0"/>
              <a:buChar char="•"/>
              <a:tabLst/>
              <a:defRPr/>
            </a:pPr>
            <a:r>
              <a:rPr kumimoji="0" lang="en-GB" sz="1867" b="0" i="0" u="none" strike="noStrike" kern="0" cap="none" spc="0" normalizeH="0" baseline="0" noProof="0">
                <a:ln>
                  <a:noFill/>
                </a:ln>
                <a:solidFill>
                  <a:srgbClr val="000000"/>
                </a:solidFill>
                <a:effectLst/>
                <a:uLnTx/>
                <a:uFillTx/>
                <a:latin typeface="Arial"/>
                <a:ea typeface="+mn-ea"/>
                <a:cs typeface="Arial"/>
                <a:sym typeface="Arial"/>
              </a:rPr>
              <a:t>7 year project – completion 2022</a:t>
            </a:r>
          </a:p>
          <a:p>
            <a:pPr marL="214308" marR="0" lvl="0" indent="-214308" algn="l" defTabSz="1219170" rtl="0" eaLnBrk="1" fontAlgn="auto" latinLnBrk="0" hangingPunct="1">
              <a:lnSpc>
                <a:spcPct val="100000"/>
              </a:lnSpc>
              <a:spcBef>
                <a:spcPts val="0"/>
              </a:spcBef>
              <a:spcAft>
                <a:spcPts val="451"/>
              </a:spcAft>
              <a:buClr>
                <a:srgbClr val="000000"/>
              </a:buClr>
              <a:buSzTx/>
              <a:buFont typeface="Arial" panose="020B0604020202020204" pitchFamily="34" charset="0"/>
              <a:buChar char="•"/>
              <a:tabLst/>
              <a:defRPr/>
            </a:pPr>
            <a:r>
              <a:rPr kumimoji="0" lang="en-GB" sz="1867" b="0" i="0" u="none" strike="noStrike" kern="0" cap="none" spc="0" normalizeH="0" baseline="0" noProof="0">
                <a:ln>
                  <a:noFill/>
                </a:ln>
                <a:solidFill>
                  <a:srgbClr val="000000"/>
                </a:solidFill>
                <a:effectLst/>
                <a:uLnTx/>
                <a:uFillTx/>
                <a:latin typeface="Arial"/>
                <a:ea typeface="+mn-ea"/>
                <a:cs typeface="Arial"/>
                <a:sym typeface="Arial"/>
              </a:rPr>
              <a:t>Basic science/clinical translation project in </a:t>
            </a:r>
            <a:r>
              <a:rPr kumimoji="0" lang="en-GB" sz="1867" b="0" i="0" u="none" strike="noStrike" kern="0" cap="none" spc="0" normalizeH="0" baseline="0" noProof="0" err="1">
                <a:ln>
                  <a:noFill/>
                </a:ln>
                <a:solidFill>
                  <a:srgbClr val="000000"/>
                </a:solidFill>
                <a:effectLst/>
                <a:uLnTx/>
                <a:uFillTx/>
                <a:latin typeface="Arial"/>
                <a:ea typeface="+mn-ea"/>
                <a:cs typeface="Arial"/>
                <a:sym typeface="Arial"/>
              </a:rPr>
              <a:t>fetal</a:t>
            </a:r>
            <a:r>
              <a:rPr kumimoji="0" lang="en-GB" sz="1867" b="0" i="0" u="none" strike="noStrike" kern="0" cap="none" spc="0" normalizeH="0" baseline="0" noProof="0">
                <a:ln>
                  <a:noFill/>
                </a:ln>
                <a:solidFill>
                  <a:srgbClr val="000000"/>
                </a:solidFill>
                <a:effectLst/>
                <a:uLnTx/>
                <a:uFillTx/>
                <a:latin typeface="Arial"/>
                <a:ea typeface="+mn-ea"/>
                <a:cs typeface="Arial"/>
                <a:sym typeface="Arial"/>
              </a:rPr>
              <a:t> imaging</a:t>
            </a:r>
          </a:p>
          <a:p>
            <a:pPr marL="214308" marR="0" lvl="0" indent="-214308" algn="l" defTabSz="1219170" rtl="0" eaLnBrk="1" fontAlgn="auto" latinLnBrk="0" hangingPunct="1">
              <a:lnSpc>
                <a:spcPct val="100000"/>
              </a:lnSpc>
              <a:spcBef>
                <a:spcPts val="0"/>
              </a:spcBef>
              <a:spcAft>
                <a:spcPts val="451"/>
              </a:spcAft>
              <a:buClr>
                <a:srgbClr val="000000"/>
              </a:buClr>
              <a:buSzTx/>
              <a:buFont typeface="Arial" panose="020B0604020202020204" pitchFamily="34" charset="0"/>
              <a:buChar char="•"/>
              <a:tabLst/>
              <a:defRPr/>
            </a:pPr>
            <a:r>
              <a:rPr kumimoji="0" lang="en-GB" sz="1867" b="0" i="0" u="none" strike="noStrike" kern="0" cap="none" spc="0" normalizeH="0" baseline="0" noProof="0" err="1">
                <a:ln>
                  <a:noFill/>
                </a:ln>
                <a:solidFill>
                  <a:srgbClr val="000000"/>
                </a:solidFill>
                <a:effectLst/>
                <a:uLnTx/>
                <a:uFillTx/>
                <a:latin typeface="Arial"/>
                <a:ea typeface="+mn-ea"/>
                <a:cs typeface="Arial"/>
                <a:sym typeface="Arial"/>
              </a:rPr>
              <a:t>Multidiscipinary</a:t>
            </a:r>
            <a:r>
              <a:rPr kumimoji="0" lang="en-GB" sz="1867" b="0" i="0" u="none" strike="noStrike" kern="0" cap="none" spc="0" normalizeH="0" baseline="0" noProof="0">
                <a:ln>
                  <a:noFill/>
                </a:ln>
                <a:solidFill>
                  <a:srgbClr val="000000"/>
                </a:solidFill>
                <a:effectLst/>
                <a:uLnTx/>
                <a:uFillTx/>
                <a:latin typeface="Arial"/>
                <a:ea typeface="+mn-ea"/>
                <a:cs typeface="Arial"/>
                <a:sym typeface="Arial"/>
              </a:rPr>
              <a:t> – sonographers, radiographers, radiologists, </a:t>
            </a:r>
            <a:r>
              <a:rPr kumimoji="0" lang="en-GB" sz="1867" b="0" i="0" u="none" strike="noStrike" kern="0" cap="none" spc="0" normalizeH="0" baseline="0" noProof="0" err="1">
                <a:ln>
                  <a:noFill/>
                </a:ln>
                <a:solidFill>
                  <a:srgbClr val="000000"/>
                </a:solidFill>
                <a:effectLst/>
                <a:uLnTx/>
                <a:uFillTx/>
                <a:latin typeface="Arial"/>
                <a:ea typeface="+mn-ea"/>
                <a:cs typeface="Arial"/>
                <a:sym typeface="Arial"/>
              </a:rPr>
              <a:t>fetal</a:t>
            </a:r>
            <a:r>
              <a:rPr kumimoji="0" lang="en-GB" sz="1867" b="0" i="0" u="none" strike="noStrike" kern="0" cap="none" spc="0" normalizeH="0" baseline="0" noProof="0">
                <a:ln>
                  <a:noFill/>
                </a:ln>
                <a:solidFill>
                  <a:srgbClr val="000000"/>
                </a:solidFill>
                <a:effectLst/>
                <a:uLnTx/>
                <a:uFillTx/>
                <a:latin typeface="Arial"/>
                <a:ea typeface="+mn-ea"/>
                <a:cs typeface="Arial"/>
                <a:sym typeface="Arial"/>
              </a:rPr>
              <a:t> medicine and </a:t>
            </a:r>
            <a:r>
              <a:rPr kumimoji="0" lang="en-GB" sz="1867" b="0" i="0" u="none" strike="noStrike" kern="0" cap="none" spc="0" normalizeH="0" baseline="0" noProof="0" err="1">
                <a:ln>
                  <a:noFill/>
                </a:ln>
                <a:solidFill>
                  <a:srgbClr val="000000"/>
                </a:solidFill>
                <a:effectLst/>
                <a:uLnTx/>
                <a:uFillTx/>
                <a:latin typeface="Arial"/>
                <a:ea typeface="+mn-ea"/>
                <a:cs typeface="Arial"/>
                <a:sym typeface="Arial"/>
              </a:rPr>
              <a:t>fetal</a:t>
            </a:r>
            <a:r>
              <a:rPr kumimoji="0" lang="en-GB" sz="1867" b="0" i="0" u="none" strike="noStrike" kern="0" cap="none" spc="0" normalizeH="0" baseline="0" noProof="0">
                <a:ln>
                  <a:noFill/>
                </a:ln>
                <a:solidFill>
                  <a:srgbClr val="000000"/>
                </a:solidFill>
                <a:effectLst/>
                <a:uLnTx/>
                <a:uFillTx/>
                <a:latin typeface="Arial"/>
                <a:ea typeface="+mn-ea"/>
                <a:cs typeface="Arial"/>
                <a:sym typeface="Arial"/>
              </a:rPr>
              <a:t> cardiology specialists, biomedical and computer engineers, physicists</a:t>
            </a:r>
          </a:p>
        </p:txBody>
      </p:sp>
      <p:sp>
        <p:nvSpPr>
          <p:cNvPr id="3" name="TextBox 2">
            <a:extLst>
              <a:ext uri="{FF2B5EF4-FFF2-40B4-BE49-F238E27FC236}">
                <a16:creationId xmlns:a16="http://schemas.microsoft.com/office/drawing/2014/main" id="{DFB281AA-3E7B-89D2-C794-837C0367B5F9}"/>
              </a:ext>
            </a:extLst>
          </p:cNvPr>
          <p:cNvSpPr txBox="1"/>
          <p:nvPr/>
        </p:nvSpPr>
        <p:spPr>
          <a:xfrm>
            <a:off x="377686" y="337931"/>
            <a:ext cx="72507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080"/>
                </a:solidFill>
                <a:effectLst/>
                <a:uLnTx/>
                <a:uFillTx/>
                <a:latin typeface="Arial"/>
                <a:ea typeface="+mn-ea"/>
                <a:cs typeface="+mn-cs"/>
              </a:rPr>
              <a:t>Multidisciplinary trial and </a:t>
            </a:r>
            <a:r>
              <a:rPr kumimoji="0" lang="en-GB" sz="1800" b="0" i="0" u="none" strike="noStrike" kern="1200" cap="none" spc="0" normalizeH="0" baseline="0" noProof="0" dirty="0" err="1">
                <a:ln>
                  <a:noFill/>
                </a:ln>
                <a:solidFill>
                  <a:srgbClr val="008080"/>
                </a:solidFill>
                <a:effectLst/>
                <a:uLnTx/>
                <a:uFillTx/>
                <a:latin typeface="Arial"/>
                <a:ea typeface="+mn-ea"/>
                <a:cs typeface="+mn-cs"/>
              </a:rPr>
              <a:t>MRes</a:t>
            </a:r>
            <a:r>
              <a:rPr kumimoji="0" lang="en-GB" sz="1800" b="0" i="0" u="none" strike="noStrike" kern="1200" cap="none" spc="0" normalizeH="0" baseline="0" noProof="0" dirty="0">
                <a:ln>
                  <a:noFill/>
                </a:ln>
                <a:solidFill>
                  <a:srgbClr val="008080"/>
                </a:solidFill>
                <a:effectLst/>
                <a:uLnTx/>
                <a:uFillTx/>
                <a:latin typeface="Arial"/>
                <a:ea typeface="+mn-ea"/>
                <a:cs typeface="+mn-cs"/>
              </a:rPr>
              <a:t> Advanced Clinical Research Methods</a:t>
            </a:r>
          </a:p>
        </p:txBody>
      </p:sp>
      <p:cxnSp>
        <p:nvCxnSpPr>
          <p:cNvPr id="5" name="Curved Connector 4">
            <a:extLst>
              <a:ext uri="{FF2B5EF4-FFF2-40B4-BE49-F238E27FC236}">
                <a16:creationId xmlns:a16="http://schemas.microsoft.com/office/drawing/2014/main" id="{2D1C23AF-9C3A-A42A-AE20-427B309CA65A}"/>
              </a:ext>
            </a:extLst>
          </p:cNvPr>
          <p:cNvCxnSpPr>
            <a:cxnSpLocks/>
            <a:stCxn id="3" idx="3"/>
          </p:cNvCxnSpPr>
          <p:nvPr/>
        </p:nvCxnSpPr>
        <p:spPr>
          <a:xfrm>
            <a:off x="7628453" y="522597"/>
            <a:ext cx="2211286" cy="1067664"/>
          </a:xfrm>
          <a:prstGeom prst="curvedConnector3">
            <a:avLst>
              <a:gd name="adj1" fmla="val 144389"/>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6410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C092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2B8B32-CAEB-2C2E-3EDE-5BAFA7F98BBA}"/>
              </a:ext>
            </a:extLst>
          </p:cNvPr>
          <p:cNvSpPr/>
          <p:nvPr/>
        </p:nvSpPr>
        <p:spPr>
          <a:xfrm>
            <a:off x="0" y="967562"/>
            <a:ext cx="12192000" cy="5294907"/>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8" tIns="60958" rIns="60958" bIns="60958" numCol="1" spcCol="38100" rtlCol="0" anchor="ctr">
            <a:spAutoFit/>
          </a:bodyPr>
          <a:lstStyle/>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a:p>
            <a:pPr marL="0" marR="0" lvl="0" indent="0" algn="l" defTabSz="1219151" rtl="0" eaLnBrk="1" fontAlgn="auto" latinLnBrk="0" hangingPunct="0">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p:txBody>
      </p:sp>
      <p:pic>
        <p:nvPicPr>
          <p:cNvPr id="28" name="Graphic 27" descr="Monitor with solid fill">
            <a:extLst>
              <a:ext uri="{FF2B5EF4-FFF2-40B4-BE49-F238E27FC236}">
                <a16:creationId xmlns:a16="http://schemas.microsoft.com/office/drawing/2014/main" id="{3C340408-3919-F15E-1606-F1944DEE94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1485" y="230748"/>
            <a:ext cx="5575902" cy="5768325"/>
          </a:xfrm>
          <a:prstGeom prst="rect">
            <a:avLst/>
          </a:prstGeom>
        </p:spPr>
      </p:pic>
      <p:graphicFrame>
        <p:nvGraphicFramePr>
          <p:cNvPr id="4" name="Diagram 3">
            <a:extLst>
              <a:ext uri="{FF2B5EF4-FFF2-40B4-BE49-F238E27FC236}">
                <a16:creationId xmlns:a16="http://schemas.microsoft.com/office/drawing/2014/main" id="{7FE867BC-0AA9-4CF8-A000-D6DCD5973D4F}"/>
              </a:ext>
            </a:extLst>
          </p:cNvPr>
          <p:cNvGraphicFramePr/>
          <p:nvPr/>
        </p:nvGraphicFramePr>
        <p:xfrm>
          <a:off x="1515728" y="2292912"/>
          <a:ext cx="4758758" cy="31988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33B3D833-93D3-BE24-BD66-23C24DE65EE3}"/>
              </a:ext>
            </a:extLst>
          </p:cNvPr>
          <p:cNvPicPr>
            <a:picLocks noChangeAspect="1"/>
          </p:cNvPicPr>
          <p:nvPr/>
        </p:nvPicPr>
        <p:blipFill>
          <a:blip r:embed="rId10"/>
          <a:stretch>
            <a:fillRect/>
          </a:stretch>
        </p:blipFill>
        <p:spPr>
          <a:xfrm>
            <a:off x="1530754" y="1356731"/>
            <a:ext cx="2618598" cy="974988"/>
          </a:xfrm>
          <a:prstGeom prst="rect">
            <a:avLst/>
          </a:prstGeom>
        </p:spPr>
      </p:pic>
      <p:sp>
        <p:nvSpPr>
          <p:cNvPr id="7" name="Right Arrow 6">
            <a:extLst>
              <a:ext uri="{FF2B5EF4-FFF2-40B4-BE49-F238E27FC236}">
                <a16:creationId xmlns:a16="http://schemas.microsoft.com/office/drawing/2014/main" id="{A8B84C9E-E0DD-6F6A-63BF-C53A4B88DD16}"/>
              </a:ext>
            </a:extLst>
          </p:cNvPr>
          <p:cNvSpPr/>
          <p:nvPr/>
        </p:nvSpPr>
        <p:spPr>
          <a:xfrm>
            <a:off x="4841993" y="1395943"/>
            <a:ext cx="2255520" cy="896565"/>
          </a:xfrm>
          <a:prstGeom prst="rightArrow">
            <a:avLst/>
          </a:prstGeom>
          <a:solidFill>
            <a:srgbClr val="FFFFFF"/>
          </a:solidFill>
          <a:ln w="25400" cap="flat">
            <a:solidFill>
              <a:srgbClr val="56AAA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8" tIns="60958" rIns="60958" bIns="60958" numCol="1" spcCol="38100" rtlCol="0" anchor="ctr">
            <a:spAutoFit/>
          </a:bodyPr>
          <a:lstStyle/>
          <a:p>
            <a:pPr marL="0" marR="0" lvl="0" indent="0" algn="ctr" defTabSz="1219151" rtl="0" eaLnBrk="1" fontAlgn="auto" latinLnBrk="0" hangingPunct="0">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000000"/>
                </a:solidFill>
                <a:effectLst/>
                <a:uLnTx/>
                <a:uFillTx/>
                <a:latin typeface="Calibri" panose="020F0502020204030204"/>
                <a:ea typeface="+mn-ea"/>
                <a:cs typeface="+mn-cs"/>
                <a:sym typeface="Arial"/>
              </a:rPr>
              <a:t>Prototype</a:t>
            </a:r>
            <a:endParaRPr kumimoji="0" lang="en-GB" sz="1867" b="1"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56D9E69-C429-C62E-0DA5-BB633A2B2CFA}"/>
              </a:ext>
            </a:extLst>
          </p:cNvPr>
          <p:cNvPicPr>
            <a:picLocks noChangeAspect="1"/>
          </p:cNvPicPr>
          <p:nvPr/>
        </p:nvPicPr>
        <p:blipFill>
          <a:blip r:embed="rId11"/>
          <a:srcRect r="56909" b="52291"/>
          <a:stretch/>
        </p:blipFill>
        <p:spPr>
          <a:xfrm>
            <a:off x="411434" y="5756578"/>
            <a:ext cx="2479953" cy="505823"/>
          </a:xfrm>
          <a:prstGeom prst="rect">
            <a:avLst/>
          </a:prstGeom>
        </p:spPr>
      </p:pic>
      <p:pic>
        <p:nvPicPr>
          <p:cNvPr id="11" name="Picture 10">
            <a:extLst>
              <a:ext uri="{FF2B5EF4-FFF2-40B4-BE49-F238E27FC236}">
                <a16:creationId xmlns:a16="http://schemas.microsoft.com/office/drawing/2014/main" id="{358284EC-895F-8CDC-07F4-08064CE6F6BB}"/>
              </a:ext>
            </a:extLst>
          </p:cNvPr>
          <p:cNvPicPr>
            <a:picLocks noChangeAspect="1"/>
          </p:cNvPicPr>
          <p:nvPr/>
        </p:nvPicPr>
        <p:blipFill>
          <a:blip r:embed="rId12"/>
          <a:stretch>
            <a:fillRect/>
          </a:stretch>
        </p:blipFill>
        <p:spPr>
          <a:xfrm>
            <a:off x="6518298" y="5638868"/>
            <a:ext cx="2534733" cy="556405"/>
          </a:xfrm>
          <a:prstGeom prst="rect">
            <a:avLst/>
          </a:prstGeom>
        </p:spPr>
      </p:pic>
      <p:pic>
        <p:nvPicPr>
          <p:cNvPr id="12" name="Picture 11">
            <a:extLst>
              <a:ext uri="{FF2B5EF4-FFF2-40B4-BE49-F238E27FC236}">
                <a16:creationId xmlns:a16="http://schemas.microsoft.com/office/drawing/2014/main" id="{0A076187-302E-1E01-FFF3-917C7815A65E}"/>
              </a:ext>
            </a:extLst>
          </p:cNvPr>
          <p:cNvPicPr>
            <a:picLocks noChangeAspect="1"/>
          </p:cNvPicPr>
          <p:nvPr/>
        </p:nvPicPr>
        <p:blipFill>
          <a:blip r:embed="rId11"/>
          <a:srcRect l="45594" t="-3637" r="40762" b="52291"/>
          <a:stretch/>
        </p:blipFill>
        <p:spPr>
          <a:xfrm>
            <a:off x="5241714" y="5546954"/>
            <a:ext cx="1031273" cy="714938"/>
          </a:xfrm>
          <a:prstGeom prst="rect">
            <a:avLst/>
          </a:prstGeom>
        </p:spPr>
      </p:pic>
      <p:pic>
        <p:nvPicPr>
          <p:cNvPr id="13" name="Picture 12">
            <a:extLst>
              <a:ext uri="{FF2B5EF4-FFF2-40B4-BE49-F238E27FC236}">
                <a16:creationId xmlns:a16="http://schemas.microsoft.com/office/drawing/2014/main" id="{0950AB94-494A-3B37-295C-584F7BCF6AE0}"/>
              </a:ext>
            </a:extLst>
          </p:cNvPr>
          <p:cNvPicPr>
            <a:picLocks noChangeAspect="1"/>
          </p:cNvPicPr>
          <p:nvPr/>
        </p:nvPicPr>
        <p:blipFill>
          <a:blip r:embed="rId11"/>
          <a:srcRect l="71690" t="-3637" b="52292"/>
          <a:stretch/>
        </p:blipFill>
        <p:spPr>
          <a:xfrm>
            <a:off x="3145901" y="5696275"/>
            <a:ext cx="1629271" cy="544378"/>
          </a:xfrm>
          <a:prstGeom prst="rect">
            <a:avLst/>
          </a:prstGeom>
        </p:spPr>
      </p:pic>
      <p:pic>
        <p:nvPicPr>
          <p:cNvPr id="14" name="Picture 13" descr="hires gsttlogo.png">
            <a:extLst>
              <a:ext uri="{FF2B5EF4-FFF2-40B4-BE49-F238E27FC236}">
                <a16:creationId xmlns:a16="http://schemas.microsoft.com/office/drawing/2014/main" id="{76BF9926-FADA-B5A7-6BE1-CACBED858BE7}"/>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9298345" y="5680014"/>
            <a:ext cx="2799418" cy="484078"/>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D061A493-9963-8AE5-958E-36A3DB30A17C}"/>
              </a:ext>
            </a:extLst>
          </p:cNvPr>
          <p:cNvPicPr>
            <a:picLocks noChangeAspect="1"/>
          </p:cNvPicPr>
          <p:nvPr/>
        </p:nvPicPr>
        <p:blipFill>
          <a:blip r:embed="rId14"/>
          <a:stretch>
            <a:fillRect/>
          </a:stretch>
        </p:blipFill>
        <p:spPr>
          <a:xfrm>
            <a:off x="7509514" y="1237771"/>
            <a:ext cx="4332803" cy="3025328"/>
          </a:xfrm>
          <a:prstGeom prst="rect">
            <a:avLst/>
          </a:prstGeom>
        </p:spPr>
      </p:pic>
      <p:sp>
        <p:nvSpPr>
          <p:cNvPr id="17" name="TextBox 16">
            <a:extLst>
              <a:ext uri="{FF2B5EF4-FFF2-40B4-BE49-F238E27FC236}">
                <a16:creationId xmlns:a16="http://schemas.microsoft.com/office/drawing/2014/main" id="{F6B776CF-8179-13CC-4BAB-B06A7F87F415}"/>
              </a:ext>
            </a:extLst>
          </p:cNvPr>
          <p:cNvSpPr txBox="1"/>
          <p:nvPr/>
        </p:nvSpPr>
        <p:spPr>
          <a:xfrm>
            <a:off x="1470999" y="196426"/>
            <a:ext cx="9603976" cy="656655"/>
          </a:xfrm>
          <a:prstGeom prst="rect">
            <a:avLst/>
          </a:prstGeom>
          <a:noFill/>
        </p:spPr>
        <p:txBody>
          <a:bodyPr wrap="none" rtlCol="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3667" b="0" i="0" u="none" strike="noStrike" kern="1200" cap="none" spc="0" normalizeH="0" baseline="0" noProof="0">
                <a:ln>
                  <a:noFill/>
                </a:ln>
                <a:solidFill>
                  <a:prstClr val="white"/>
                </a:solidFill>
                <a:effectLst/>
                <a:uLnTx/>
                <a:uFillTx/>
                <a:latin typeface="Calibri" panose="020F0502020204030204"/>
                <a:ea typeface="+mn-ea"/>
                <a:cs typeface="+mn-cs"/>
              </a:rPr>
              <a:t>10 year journey - Bench to Bedside to Boardroom</a:t>
            </a:r>
          </a:p>
        </p:txBody>
      </p:sp>
      <p:sp>
        <p:nvSpPr>
          <p:cNvPr id="5" name="TextBox 4">
            <a:extLst>
              <a:ext uri="{FF2B5EF4-FFF2-40B4-BE49-F238E27FC236}">
                <a16:creationId xmlns:a16="http://schemas.microsoft.com/office/drawing/2014/main" id="{ED7EAB3E-0076-F73A-CC63-8FB1937A5AB2}"/>
              </a:ext>
            </a:extLst>
          </p:cNvPr>
          <p:cNvSpPr txBox="1"/>
          <p:nvPr/>
        </p:nvSpPr>
        <p:spPr>
          <a:xfrm>
            <a:off x="838835" y="6269282"/>
            <a:ext cx="110034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overall aim of the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iFIND</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project was to combine innovative technologies into a clinical US system that will lead to a radical change in the way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fetal</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screening is performed</a:t>
            </a:r>
          </a:p>
        </p:txBody>
      </p:sp>
    </p:spTree>
    <p:extLst>
      <p:ext uri="{BB962C8B-B14F-4D97-AF65-F5344CB8AC3E}">
        <p14:creationId xmlns:p14="http://schemas.microsoft.com/office/powerpoint/2010/main" val="457415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r>
              <a:rPr lang="en-GB" dirty="0"/>
              <a:t>My advice</a:t>
            </a:r>
          </a:p>
        </p:txBody>
      </p:sp>
      <p:pic>
        <p:nvPicPr>
          <p:cNvPr id="7" name="Content Placeholder 4" descr="Red arrow deviating from a line of white arrows">
            <a:extLst>
              <a:ext uri="{FF2B5EF4-FFF2-40B4-BE49-F238E27FC236}">
                <a16:creationId xmlns:a16="http://schemas.microsoft.com/office/drawing/2014/main" id="{581EEE21-6A90-DCA1-E943-4CED573A93D0}"/>
              </a:ext>
            </a:extLst>
          </p:cNvPr>
          <p:cNvPicPr>
            <a:picLocks noChangeAspect="1"/>
          </p:cNvPicPr>
          <p:nvPr/>
        </p:nvPicPr>
        <p:blipFill>
          <a:blip r:embed="rId2"/>
          <a:srcRect t="25014"/>
          <a:stretch>
            <a:fillRect/>
          </a:stretch>
        </p:blipFill>
        <p:spPr>
          <a:xfrm>
            <a:off x="1550329" y="1274082"/>
            <a:ext cx="9091342" cy="5112932"/>
          </a:xfrm>
          <a:prstGeom prst="rect">
            <a:avLst/>
          </a:prstGeom>
        </p:spPr>
      </p:pic>
      <p:sp>
        <p:nvSpPr>
          <p:cNvPr id="8" name="TextBox 7">
            <a:extLst>
              <a:ext uri="{FF2B5EF4-FFF2-40B4-BE49-F238E27FC236}">
                <a16:creationId xmlns:a16="http://schemas.microsoft.com/office/drawing/2014/main" id="{E55F193C-838F-FCD0-9EE2-15B957A4C7B2}"/>
              </a:ext>
            </a:extLst>
          </p:cNvPr>
          <p:cNvSpPr txBox="1"/>
          <p:nvPr/>
        </p:nvSpPr>
        <p:spPr>
          <a:xfrm>
            <a:off x="5431001" y="533645"/>
            <a:ext cx="4141005" cy="52322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It’s OK to be a bit different!</a:t>
            </a:r>
          </a:p>
        </p:txBody>
      </p:sp>
      <p:sp>
        <p:nvSpPr>
          <p:cNvPr id="10" name="TextBox 9">
            <a:extLst>
              <a:ext uri="{FF2B5EF4-FFF2-40B4-BE49-F238E27FC236}">
                <a16:creationId xmlns:a16="http://schemas.microsoft.com/office/drawing/2014/main" id="{00387ED3-A7EA-F84B-4345-CA5A5E2C63F1}"/>
              </a:ext>
            </a:extLst>
          </p:cNvPr>
          <p:cNvSpPr txBox="1"/>
          <p:nvPr/>
        </p:nvSpPr>
        <p:spPr>
          <a:xfrm>
            <a:off x="1550329" y="2367171"/>
            <a:ext cx="5460474"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 self-efficacy * conscientiousness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 openness to experience * risk taking propensity * locus of control * extraversion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 need for achievement * innovativeness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 agreeableness * neuroticism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A3DF07B-5994-D4FE-571C-6EE9C1011778}"/>
              </a:ext>
            </a:extLst>
          </p:cNvPr>
          <p:cNvSpPr txBox="1"/>
          <p:nvPr/>
        </p:nvSpPr>
        <p:spPr>
          <a:xfrm>
            <a:off x="1570798" y="1552822"/>
            <a:ext cx="37493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Entrepreneurial traits</a:t>
            </a:r>
            <a:endParaRPr kumimoji="0" lang="en-GB" sz="6600" b="1"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85B4CB0-6EB9-E3E2-AFC4-0A22F8DD6E76}"/>
              </a:ext>
            </a:extLst>
          </p:cNvPr>
          <p:cNvSpPr txBox="1"/>
          <p:nvPr/>
        </p:nvSpPr>
        <p:spPr>
          <a:xfrm>
            <a:off x="1550329" y="4176027"/>
            <a:ext cx="2823186" cy="938719"/>
          </a:xfrm>
          <a:prstGeom prst="rect">
            <a:avLst/>
          </a:prstGeom>
          <a:solidFill>
            <a:srgbClr val="5FB4D4">
              <a:alpha val="53899"/>
            </a:srgbClr>
          </a:solidFill>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Roboto Mono Web"/>
                <a:ea typeface="+mn-ea"/>
                <a:cs typeface="+mn-cs"/>
              </a:rPr>
              <a:t>Yangailo</a:t>
            </a:r>
            <a:r>
              <a:rPr kumimoji="0" lang="en-GB" sz="1100" b="0" i="0" u="none" strike="noStrike" kern="1200" cap="none" spc="0" normalizeH="0" baseline="0" noProof="0" dirty="0">
                <a:ln>
                  <a:noFill/>
                </a:ln>
                <a:solidFill>
                  <a:prstClr val="white"/>
                </a:solidFill>
                <a:effectLst/>
                <a:uLnTx/>
                <a:uFillTx/>
                <a:latin typeface="Roboto Mono Web"/>
                <a:ea typeface="+mn-ea"/>
                <a:cs typeface="+mn-cs"/>
              </a:rPr>
              <a:t> T, </a:t>
            </a:r>
            <a:r>
              <a:rPr kumimoji="0" lang="en-GB" sz="1100" b="0" i="0" u="none" strike="noStrike" kern="1200" cap="none" spc="0" normalizeH="0" baseline="0" noProof="0" dirty="0" err="1">
                <a:ln>
                  <a:noFill/>
                </a:ln>
                <a:solidFill>
                  <a:prstClr val="white"/>
                </a:solidFill>
                <a:effectLst/>
                <a:uLnTx/>
                <a:uFillTx/>
                <a:latin typeface="Roboto Mono Web"/>
                <a:ea typeface="+mn-ea"/>
                <a:cs typeface="+mn-cs"/>
              </a:rPr>
              <a:t>Qutieshat</a:t>
            </a:r>
            <a:r>
              <a:rPr kumimoji="0" lang="en-GB" sz="1100" b="0" i="0" u="none" strike="noStrike" kern="1200" cap="none" spc="0" normalizeH="0" baseline="0" noProof="0" dirty="0">
                <a:ln>
                  <a:noFill/>
                </a:ln>
                <a:solidFill>
                  <a:prstClr val="white"/>
                </a:solidFill>
                <a:effectLst/>
                <a:uLnTx/>
                <a:uFillTx/>
                <a:latin typeface="Roboto Mono Web"/>
                <a:ea typeface="+mn-ea"/>
                <a:cs typeface="+mn-cs"/>
              </a:rPr>
              <a:t> A. Uncovering dominant characteristics for entrepreneurial intention and success in the last decade: systematic literature review. </a:t>
            </a:r>
            <a:r>
              <a:rPr kumimoji="0" lang="en-GB" sz="1100" b="0" i="0" u="none" strike="noStrike" kern="1200" cap="none" spc="0" normalizeH="0" baseline="0" noProof="0" dirty="0" err="1">
                <a:ln>
                  <a:noFill/>
                </a:ln>
                <a:solidFill>
                  <a:prstClr val="white"/>
                </a:solidFill>
                <a:effectLst/>
                <a:uLnTx/>
                <a:uFillTx/>
                <a:latin typeface="Roboto Mono Web"/>
                <a:ea typeface="+mn-ea"/>
                <a:cs typeface="+mn-cs"/>
              </a:rPr>
              <a:t>Entrep</a:t>
            </a:r>
            <a:r>
              <a:rPr kumimoji="0" lang="en-GB" sz="1100" b="0" i="0" u="none" strike="noStrike" kern="1200" cap="none" spc="0" normalizeH="0" baseline="0" noProof="0" dirty="0">
                <a:ln>
                  <a:noFill/>
                </a:ln>
                <a:solidFill>
                  <a:prstClr val="white"/>
                </a:solidFill>
                <a:effectLst/>
                <a:uLnTx/>
                <a:uFillTx/>
                <a:latin typeface="Roboto Mono Web"/>
                <a:ea typeface="+mn-ea"/>
                <a:cs typeface="+mn-cs"/>
              </a:rPr>
              <a:t> Educ. 2022;5(2):145–78.</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B885638-9B2B-DFE3-2A20-5CB32F2564F7}"/>
              </a:ext>
            </a:extLst>
          </p:cNvPr>
          <p:cNvGrpSpPr/>
          <p:nvPr/>
        </p:nvGrpSpPr>
        <p:grpSpPr>
          <a:xfrm>
            <a:off x="6286417" y="1347994"/>
            <a:ext cx="4375723" cy="1409934"/>
            <a:chOff x="6370820" y="164892"/>
            <a:chExt cx="5819656" cy="1753849"/>
          </a:xfrm>
        </p:grpSpPr>
        <p:sp>
          <p:nvSpPr>
            <p:cNvPr id="14" name="Oval 13">
              <a:extLst>
                <a:ext uri="{FF2B5EF4-FFF2-40B4-BE49-F238E27FC236}">
                  <a16:creationId xmlns:a16="http://schemas.microsoft.com/office/drawing/2014/main" id="{7A2C1280-7DC0-5140-8D83-28ACD17DC22E}"/>
                </a:ext>
              </a:extLst>
            </p:cNvPr>
            <p:cNvSpPr/>
            <p:nvPr/>
          </p:nvSpPr>
          <p:spPr>
            <a:xfrm>
              <a:off x="6370820" y="164892"/>
              <a:ext cx="1993691" cy="1753849"/>
            </a:xfrm>
            <a:prstGeom prst="ellipse">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urved Connector 14">
              <a:extLst>
                <a:ext uri="{FF2B5EF4-FFF2-40B4-BE49-F238E27FC236}">
                  <a16:creationId xmlns:a16="http://schemas.microsoft.com/office/drawing/2014/main" id="{5249566D-9E7D-75FF-64AE-BE0536E1725F}"/>
                </a:ext>
              </a:extLst>
            </p:cNvPr>
            <p:cNvCxnSpPr>
              <a:cxnSpLocks/>
            </p:cNvCxnSpPr>
            <p:nvPr/>
          </p:nvCxnSpPr>
          <p:spPr>
            <a:xfrm rot="10800000" flipV="1">
              <a:off x="8364512" y="359762"/>
              <a:ext cx="1334127" cy="929392"/>
            </a:xfrm>
            <a:prstGeom prst="curvedConnector3">
              <a:avLst/>
            </a:prstGeom>
            <a:ln w="381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EDEF372D-6DA1-26D2-9F12-2FE32C0513F0}"/>
                </a:ext>
              </a:extLst>
            </p:cNvPr>
            <p:cNvSpPr txBox="1"/>
            <p:nvPr/>
          </p:nvSpPr>
          <p:spPr>
            <a:xfrm>
              <a:off x="9609078" y="164892"/>
              <a:ext cx="2581398" cy="10336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0AD47">
                      <a:lumMod val="50000"/>
                    </a:srgbClr>
                  </a:solidFill>
                  <a:effectLst/>
                  <a:uLnTx/>
                  <a:uFillTx/>
                  <a:latin typeface="Bradley Hand" pitchFamily="2" charset="77"/>
                  <a:ea typeface="+mn-ea"/>
                  <a:cs typeface="+mn-cs"/>
                </a:rPr>
                <a:t>Researchers and leaders!</a:t>
              </a:r>
            </a:p>
          </p:txBody>
        </p:sp>
      </p:grpSp>
    </p:spTree>
    <p:extLst>
      <p:ext uri="{BB962C8B-B14F-4D97-AF65-F5344CB8AC3E}">
        <p14:creationId xmlns:p14="http://schemas.microsoft.com/office/powerpoint/2010/main" val="219090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r>
              <a:rPr lang="en-GB" sz="4400" dirty="0"/>
              <a:t>Healthcare </a:t>
            </a:r>
            <a:r>
              <a:rPr lang="en-GB" sz="4400" dirty="0" err="1"/>
              <a:t>Entreprenurship</a:t>
            </a:r>
            <a:r>
              <a:rPr lang="en-GB" sz="4400" dirty="0"/>
              <a:t> is a growth area</a:t>
            </a:r>
          </a:p>
        </p:txBody>
      </p:sp>
      <p:sp>
        <p:nvSpPr>
          <p:cNvPr id="4" name="Text Placeholder 3"/>
          <p:cNvSpPr>
            <a:spLocks noGrp="1"/>
          </p:cNvSpPr>
          <p:nvPr>
            <p:ph type="body" idx="12"/>
          </p:nvPr>
        </p:nvSpPr>
        <p:spPr>
          <a:xfrm>
            <a:off x="510230" y="1792865"/>
            <a:ext cx="11029837" cy="1421390"/>
          </a:xfrm>
        </p:spPr>
        <p:txBody>
          <a:bodyPr/>
          <a:lstStyle/>
          <a:p>
            <a:r>
              <a:rPr lang="en-GB"/>
              <a:t> </a:t>
            </a:r>
            <a:endParaRPr lang="en-GB" dirty="0"/>
          </a:p>
        </p:txBody>
      </p:sp>
      <p:sp>
        <p:nvSpPr>
          <p:cNvPr id="5" name="Title 1">
            <a:extLst>
              <a:ext uri="{FF2B5EF4-FFF2-40B4-BE49-F238E27FC236}">
                <a16:creationId xmlns:a16="http://schemas.microsoft.com/office/drawing/2014/main" id="{7C2B76C0-37FD-54AD-93AA-A9A4619C47A4}"/>
              </a:ext>
            </a:extLst>
          </p:cNvPr>
          <p:cNvSpPr txBox="1">
            <a:spLocks/>
          </p:cNvSpPr>
          <p:nvPr/>
        </p:nvSpPr>
        <p:spPr>
          <a:xfrm>
            <a:off x="2028394" y="1288704"/>
            <a:ext cx="8596668" cy="1320800"/>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5400" b="1" i="0" kern="1200">
                <a:solidFill>
                  <a:schemeClr val="bg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Clinical insight </a:t>
            </a:r>
            <a:r>
              <a:rPr kumimoji="0" lang="en-GB"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sym typeface="Wingdings" pitchFamily="2" charset="2"/>
              </a:rPr>
              <a:t> </a:t>
            </a:r>
            <a:r>
              <a:rPr kumimoji="0" lang="en-GB"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innovation </a:t>
            </a:r>
            <a:r>
              <a:rPr kumimoji="0" lang="en-GB"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sym typeface="Wingdings" pitchFamily="2" charset="2"/>
              </a:rPr>
              <a:t></a:t>
            </a:r>
            <a:r>
              <a:rPr kumimoji="0" lang="en-GB"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business strategy</a:t>
            </a:r>
            <a:br>
              <a:rPr kumimoji="0" lang="en-GB" sz="31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br>
            <a:endParaRPr kumimoji="0" lang="en-GB" sz="5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6" name="Rectangle 1">
            <a:extLst>
              <a:ext uri="{FF2B5EF4-FFF2-40B4-BE49-F238E27FC236}">
                <a16:creationId xmlns:a16="http://schemas.microsoft.com/office/drawing/2014/main" id="{06F3EF44-20E5-A897-0D56-BC7BD7B7F6A1}"/>
              </a:ext>
            </a:extLst>
          </p:cNvPr>
          <p:cNvSpPr>
            <a:spLocks noChangeArrowheads="1"/>
          </p:cNvSpPr>
          <p:nvPr/>
        </p:nvSpPr>
        <p:spPr bwMode="auto">
          <a:xfrm rot="10800000" flipV="1">
            <a:off x="839282" y="1949104"/>
            <a:ext cx="1084248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Innovator</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recognising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shaping novel technologies, services or models (e.g., digital health, AI, new care pathways)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Integrator</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bridging clinical, technical, regulatory, commercial domains – aligning health-system needs, user adoption, reimbursement, regulation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Value-creator</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not just through product but through improved outcomes (better care, cost-efficiencies, access), thereby convincing stakeholders (NHS/health systems, payers, regulators)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Change-agent</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challenging status-quo care models (e.g., hospital-centric, fee-for-service) and enabling new care delivery paradigms (remote monitoring, predictive analytics, patient empowerment)</a:t>
            </a:r>
          </a:p>
        </p:txBody>
      </p:sp>
      <p:pic>
        <p:nvPicPr>
          <p:cNvPr id="7" name="Picture 6">
            <a:extLst>
              <a:ext uri="{FF2B5EF4-FFF2-40B4-BE49-F238E27FC236}">
                <a16:creationId xmlns:a16="http://schemas.microsoft.com/office/drawing/2014/main" id="{FD0FDA43-CD70-1214-9CDC-5CC922BC3436}"/>
              </a:ext>
            </a:extLst>
          </p:cNvPr>
          <p:cNvPicPr>
            <a:picLocks noChangeAspect="1"/>
          </p:cNvPicPr>
          <p:nvPr/>
        </p:nvPicPr>
        <p:blipFill>
          <a:blip r:embed="rId2"/>
          <a:stretch>
            <a:fillRect/>
          </a:stretch>
        </p:blipFill>
        <p:spPr>
          <a:xfrm>
            <a:off x="9278911" y="5146560"/>
            <a:ext cx="2913089" cy="1711440"/>
          </a:xfrm>
          <a:prstGeom prst="rect">
            <a:avLst/>
          </a:prstGeom>
        </p:spPr>
      </p:pic>
      <p:sp>
        <p:nvSpPr>
          <p:cNvPr id="9" name="TextBox 8">
            <a:extLst>
              <a:ext uri="{FF2B5EF4-FFF2-40B4-BE49-F238E27FC236}">
                <a16:creationId xmlns:a16="http://schemas.microsoft.com/office/drawing/2014/main" id="{04141590-7D20-336A-A129-CD10F0CEDD2E}"/>
              </a:ext>
            </a:extLst>
          </p:cNvPr>
          <p:cNvSpPr txBox="1"/>
          <p:nvPr/>
        </p:nvSpPr>
        <p:spPr>
          <a:xfrm>
            <a:off x="2832652" y="5244663"/>
            <a:ext cx="610262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2E2E2E"/>
                </a:solidFill>
                <a:effectLst/>
                <a:uLnTx/>
                <a:uFillTx/>
                <a:latin typeface="Elsevier Sans"/>
                <a:ea typeface="+mn-ea"/>
                <a:cs typeface="+mn-cs"/>
              </a:rPr>
              <a:t>“Entrepreneurship: </a:t>
            </a:r>
            <a:r>
              <a:rPr kumimoji="0" lang="en-GB" sz="1800" b="0" i="1" u="none" strike="noStrike" kern="1200" cap="none" spc="0" normalizeH="0" baseline="0" noProof="0" dirty="0">
                <a:ln>
                  <a:noFill/>
                </a:ln>
                <a:solidFill>
                  <a:srgbClr val="2E2E2E"/>
                </a:solidFill>
                <a:effectLst/>
                <a:uLnTx/>
                <a:uFillTx/>
                <a:latin typeface="Elsevier Sans"/>
                <a:ea typeface="+mn-ea"/>
                <a:cs typeface="+mn-cs"/>
              </a:rPr>
              <a:t>the application of enterprise behaviours, attributes and competencies into the creation of cultural, social or economic value. This can, but does not exclusively, lead to venture creation.</a:t>
            </a:r>
            <a:r>
              <a:rPr kumimoji="0" lang="en-GB" sz="1800" b="1" i="1" u="none" strike="noStrike" kern="1200" cap="none" spc="0" normalizeH="0" baseline="0" noProof="0" dirty="0">
                <a:ln>
                  <a:noFill/>
                </a:ln>
                <a:solidFill>
                  <a:srgbClr val="2E2E2E"/>
                </a:solidFill>
                <a:effectLst/>
                <a:uLnTx/>
                <a:uFillTx/>
                <a:latin typeface="Elsevier Sans"/>
                <a:ea typeface="+mn-ea"/>
                <a:cs typeface="+mn-cs"/>
              </a:rPr>
              <a:t>“</a:t>
            </a:r>
            <a:endParaRPr kumimoji="0" lang="en-GB" sz="1800" b="1" i="0" u="none" strike="noStrike" kern="1200" cap="none" spc="0" normalizeH="0" baseline="0" noProof="0" dirty="0">
              <a:ln>
                <a:noFill/>
              </a:ln>
              <a:solidFill>
                <a:srgbClr val="2E2E2E"/>
              </a:solidFill>
              <a:effectLst/>
              <a:uLnTx/>
              <a:uFillTx/>
              <a:latin typeface="Elsevier Sans"/>
              <a:ea typeface="+mn-ea"/>
              <a:cs typeface="+mn-cs"/>
            </a:endParaRPr>
          </a:p>
        </p:txBody>
      </p:sp>
    </p:spTree>
    <p:extLst>
      <p:ext uri="{BB962C8B-B14F-4D97-AF65-F5344CB8AC3E}">
        <p14:creationId xmlns:p14="http://schemas.microsoft.com/office/powerpoint/2010/main" val="22513279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BF469-8C03-8D0A-8AA3-1BA68197B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10C28-4824-DAD0-C911-DB7061966234}"/>
              </a:ext>
            </a:extLst>
          </p:cNvPr>
          <p:cNvSpPr>
            <a:spLocks noGrp="1"/>
          </p:cNvSpPr>
          <p:nvPr>
            <p:ph type="ctrTitle"/>
          </p:nvPr>
        </p:nvSpPr>
        <p:spPr>
          <a:xfrm>
            <a:off x="511200" y="470986"/>
            <a:ext cx="11028867" cy="648538"/>
          </a:xfrm>
        </p:spPr>
        <p:txBody>
          <a:bodyPr/>
          <a:lstStyle/>
          <a:p>
            <a:pPr algn="ctr"/>
            <a:r>
              <a:rPr lang="en-GB" sz="2800" dirty="0"/>
              <a:t>Relatively little research on the clinical workforce and entrepreneurship</a:t>
            </a:r>
          </a:p>
        </p:txBody>
      </p:sp>
      <p:sp>
        <p:nvSpPr>
          <p:cNvPr id="4" name="Text Placeholder 3">
            <a:extLst>
              <a:ext uri="{FF2B5EF4-FFF2-40B4-BE49-F238E27FC236}">
                <a16:creationId xmlns:a16="http://schemas.microsoft.com/office/drawing/2014/main" id="{A50ED507-AB64-AEF3-7214-2F0DF70416FF}"/>
              </a:ext>
            </a:extLst>
          </p:cNvPr>
          <p:cNvSpPr>
            <a:spLocks noGrp="1"/>
          </p:cNvSpPr>
          <p:nvPr>
            <p:ph type="body" idx="12"/>
          </p:nvPr>
        </p:nvSpPr>
        <p:spPr>
          <a:xfrm>
            <a:off x="510230" y="1792865"/>
            <a:ext cx="11029837" cy="1421390"/>
          </a:xfrm>
        </p:spPr>
        <p:txBody>
          <a:bodyPr/>
          <a:lstStyle/>
          <a:p>
            <a:r>
              <a:rPr lang="en-GB"/>
              <a:t> </a:t>
            </a:r>
            <a:endParaRPr lang="en-GB" dirty="0"/>
          </a:p>
        </p:txBody>
      </p:sp>
      <p:graphicFrame>
        <p:nvGraphicFramePr>
          <p:cNvPr id="3" name="Diagram 2">
            <a:extLst>
              <a:ext uri="{FF2B5EF4-FFF2-40B4-BE49-F238E27FC236}">
                <a16:creationId xmlns:a16="http://schemas.microsoft.com/office/drawing/2014/main" id="{5E8EAB2C-7038-36FD-2D3D-95860F21FB6E}"/>
              </a:ext>
            </a:extLst>
          </p:cNvPr>
          <p:cNvGraphicFramePr/>
          <p:nvPr/>
        </p:nvGraphicFramePr>
        <p:xfrm>
          <a:off x="651933" y="1180073"/>
          <a:ext cx="11205287" cy="4875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28A81EBC-866E-E577-17E7-815C1220E771}"/>
              </a:ext>
            </a:extLst>
          </p:cNvPr>
          <p:cNvSpPr txBox="1"/>
          <p:nvPr/>
        </p:nvSpPr>
        <p:spPr>
          <a:xfrm>
            <a:off x="1476905" y="6055152"/>
            <a:ext cx="10715096" cy="802848"/>
          </a:xfrm>
          <a:prstGeom prst="rect">
            <a:avLst/>
          </a:prstGeom>
          <a:solidFill>
            <a:schemeClr val="bg1"/>
          </a:solidFill>
        </p:spPr>
        <p:txBody>
          <a:bodyPr wrap="square">
            <a:spAutoFit/>
          </a:bodyPr>
          <a:lstStyle/>
          <a:p>
            <a:pPr marL="0" marR="0" lvl="0" indent="0" algn="ctr" defTabSz="914400" rtl="0" eaLnBrk="1" fontAlgn="auto" latinLnBrk="0" hangingPunct="1">
              <a:lnSpc>
                <a:spcPts val="135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Elsevier Sans"/>
                <a:ea typeface="+mn-ea"/>
                <a:cs typeface="+mn-cs"/>
              </a:rPr>
              <a:t>Mercer, C.E. et al. (2024) Entrepreneurial thinking in radiography: Developing an imaging facility to support the future workforce. Radiography, Volume 30, 74 – 78</a:t>
            </a:r>
          </a:p>
          <a:p>
            <a:pPr marL="0" marR="0" lvl="0" indent="0" algn="ctr" defTabSz="914400" rtl="0" eaLnBrk="1" fontAlgn="auto" latinLnBrk="0" hangingPunct="1">
              <a:lnSpc>
                <a:spcPts val="135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Elsevier Sans"/>
                <a:ea typeface="+mn-ea"/>
                <a:cs typeface="+mn-cs"/>
              </a:rPr>
              <a:t>Griffiths et al (2024)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Development of sonography practice to accelerate patient care. UWE Bristol/NHS England</a:t>
            </a:r>
          </a:p>
          <a:p>
            <a:pPr marL="0" marR="0" lvl="0" indent="0" algn="ctr" defTabSz="914400" rtl="0" eaLnBrk="1" fontAlgn="auto" latinLnBrk="0" hangingPunct="1">
              <a:lnSpc>
                <a:spcPts val="135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Elsevier Sans"/>
                <a:ea typeface="+mn-ea"/>
                <a:cs typeface="+mn-cs"/>
              </a:rPr>
              <a:t>Holland Brown et al. (2025) Insights from the NHS England Clinical Entrepreneur Programme BMJ Innovations Vol11:35-40.</a:t>
            </a:r>
          </a:p>
          <a:p>
            <a:pPr marL="0" marR="0" lvl="0" indent="0" algn="ctr" defTabSz="914400" rtl="0" eaLnBrk="1" fontAlgn="auto" latinLnBrk="0" hangingPunct="1">
              <a:lnSpc>
                <a:spcPts val="135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Elsevier Sans"/>
                <a:ea typeface="+mn-ea"/>
                <a:cs typeface="+mn-cs"/>
              </a:rPr>
              <a:t> Itri J.N., et al. (2015) Entrepreneurship in the Academic Radiology Environment,. Academic Radiology,</a:t>
            </a:r>
          </a:p>
        </p:txBody>
      </p:sp>
    </p:spTree>
    <p:extLst>
      <p:ext uri="{BB962C8B-B14F-4D97-AF65-F5344CB8AC3E}">
        <p14:creationId xmlns:p14="http://schemas.microsoft.com/office/powerpoint/2010/main" val="126470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D0046EEE-B8E5-C347-A5A1-5A50FE76747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92EC6A9-922C-BE49-8146-4711BA13E86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AB737DA-46CE-CD46-A583-680175EDACD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C1271AD7-F198-2D44-94E2-76F29980C27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CD3D694-6F49-5148-A5EE-FF655898E26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C1A191E-58D1-2C44-A003-FE823CFA6CE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0075B1C6-4D23-3E49-BAE7-BFD1E1C98D9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2DAF669C-6D62-F440-8239-073B5B439AB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F94E9D51-578D-C34D-BC3E-577C9E729531}"/>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BAAE3F60-CA1C-CB4D-960F-63C307CEC7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00" y="470986"/>
            <a:ext cx="11028867" cy="648538"/>
          </a:xfrm>
        </p:spPr>
        <p:txBody>
          <a:bodyPr/>
          <a:lstStyle/>
          <a:p>
            <a:r>
              <a:rPr lang="en-GB" dirty="0"/>
              <a:t>What I wished I’d known earlier</a:t>
            </a:r>
          </a:p>
        </p:txBody>
      </p:sp>
      <p:sp>
        <p:nvSpPr>
          <p:cNvPr id="4" name="Text Placeholder 3"/>
          <p:cNvSpPr>
            <a:spLocks noGrp="1"/>
          </p:cNvSpPr>
          <p:nvPr>
            <p:ph type="body" idx="12"/>
          </p:nvPr>
        </p:nvSpPr>
        <p:spPr>
          <a:xfrm>
            <a:off x="510230" y="1792865"/>
            <a:ext cx="11029837" cy="1421390"/>
          </a:xfrm>
        </p:spPr>
        <p:txBody>
          <a:bodyPr/>
          <a:lstStyle/>
          <a:p>
            <a:r>
              <a:rPr lang="en-GB" dirty="0"/>
              <a:t> </a:t>
            </a:r>
          </a:p>
          <a:p>
            <a:endParaRPr lang="en-GB" dirty="0"/>
          </a:p>
        </p:txBody>
      </p:sp>
      <p:pic>
        <p:nvPicPr>
          <p:cNvPr id="8" name="Picture 7" descr="Rows of white dishes on shelf in restaurant kitchen">
            <a:extLst>
              <a:ext uri="{FF2B5EF4-FFF2-40B4-BE49-F238E27FC236}">
                <a16:creationId xmlns:a16="http://schemas.microsoft.com/office/drawing/2014/main" id="{9B91376D-09FA-4858-F62A-A1EAB310A6B0}"/>
              </a:ext>
            </a:extLst>
          </p:cNvPr>
          <p:cNvPicPr>
            <a:picLocks noChangeAspect="1"/>
          </p:cNvPicPr>
          <p:nvPr/>
        </p:nvPicPr>
        <p:blipFill>
          <a:blip r:embed="rId2"/>
          <a:stretch>
            <a:fillRect/>
          </a:stretch>
        </p:blipFill>
        <p:spPr>
          <a:xfrm>
            <a:off x="2406546" y="1319134"/>
            <a:ext cx="7601820" cy="5067880"/>
          </a:xfrm>
          <a:prstGeom prst="rect">
            <a:avLst/>
          </a:prstGeom>
        </p:spPr>
      </p:pic>
    </p:spTree>
    <p:extLst>
      <p:ext uri="{BB962C8B-B14F-4D97-AF65-F5344CB8AC3E}">
        <p14:creationId xmlns:p14="http://schemas.microsoft.com/office/powerpoint/2010/main" val="1898436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780-83B4-07C7-7003-22FB38A36013}"/>
              </a:ext>
            </a:extLst>
          </p:cNvPr>
          <p:cNvSpPr>
            <a:spLocks noGrp="1"/>
          </p:cNvSpPr>
          <p:nvPr>
            <p:ph type="title"/>
          </p:nvPr>
        </p:nvSpPr>
        <p:spPr>
          <a:xfrm>
            <a:off x="463183" y="234680"/>
            <a:ext cx="11257613" cy="1325563"/>
          </a:xfrm>
        </p:spPr>
        <p:txBody>
          <a:bodyPr/>
          <a:lstStyle/>
          <a:p>
            <a:r>
              <a:rPr lang="en-GB" dirty="0">
                <a:solidFill>
                  <a:srgbClr val="0070C0"/>
                </a:solidFill>
              </a:rPr>
              <a:t>1. You are an integral part of the care pathway, not “just” a cog in a giant machine</a:t>
            </a:r>
          </a:p>
        </p:txBody>
      </p:sp>
      <p:sp>
        <p:nvSpPr>
          <p:cNvPr id="5" name="TextBox 4">
            <a:extLst>
              <a:ext uri="{FF2B5EF4-FFF2-40B4-BE49-F238E27FC236}">
                <a16:creationId xmlns:a16="http://schemas.microsoft.com/office/drawing/2014/main" id="{219D97A7-2AAF-0A57-1C68-7B9A99F771FF}"/>
              </a:ext>
            </a:extLst>
          </p:cNvPr>
          <p:cNvSpPr txBox="1"/>
          <p:nvPr/>
        </p:nvSpPr>
        <p:spPr>
          <a:xfrm>
            <a:off x="6091990" y="6396335"/>
            <a:ext cx="61000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2222"/>
                </a:solidFill>
                <a:effectLst/>
                <a:uLnTx/>
                <a:uFillTx/>
                <a:latin typeface="open-sans"/>
                <a:ea typeface="+mn-ea"/>
                <a:cs typeface="+mn-cs"/>
              </a:rPr>
              <a:t> Miles, N., Cowling, C. and Lawson, C. The role of the sonographer - An investigation into the scope of practice for the sonographer internationally; Radiography 2022 Feb;28(1):39-47.</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2843D9F7-5911-8A01-29B2-9E3C39433958}"/>
              </a:ext>
            </a:extLst>
          </p:cNvPr>
          <p:cNvGraphicFramePr/>
          <p:nvPr/>
        </p:nvGraphicFramePr>
        <p:xfrm>
          <a:off x="1109271" y="1690689"/>
          <a:ext cx="10658007" cy="45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9713435"/>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C14B-8686-572E-B7C7-D8A7C2B24213}"/>
              </a:ext>
            </a:extLst>
          </p:cNvPr>
          <p:cNvSpPr>
            <a:spLocks noGrp="1"/>
          </p:cNvSpPr>
          <p:nvPr>
            <p:ph type="title"/>
          </p:nvPr>
        </p:nvSpPr>
        <p:spPr/>
        <p:txBody>
          <a:bodyPr>
            <a:normAutofit/>
          </a:bodyPr>
          <a:lstStyle/>
          <a:p>
            <a:r>
              <a:rPr lang="en-GB" dirty="0">
                <a:solidFill>
                  <a:srgbClr val="0070C0"/>
                </a:solidFill>
              </a:rPr>
              <a:t>2. It’s good to develop your </a:t>
            </a:r>
            <a:r>
              <a:rPr lang="en-GB" b="1" dirty="0">
                <a:solidFill>
                  <a:srgbClr val="0070C0"/>
                </a:solidFill>
              </a:rPr>
              <a:t>“micro-innovation muscle” </a:t>
            </a:r>
            <a:r>
              <a:rPr lang="en-GB" dirty="0">
                <a:solidFill>
                  <a:srgbClr val="0070C0"/>
                </a:solidFill>
              </a:rPr>
              <a:t>locally</a:t>
            </a:r>
          </a:p>
        </p:txBody>
      </p:sp>
      <p:graphicFrame>
        <p:nvGraphicFramePr>
          <p:cNvPr id="5" name="Diagram 4">
            <a:extLst>
              <a:ext uri="{FF2B5EF4-FFF2-40B4-BE49-F238E27FC236}">
                <a16:creationId xmlns:a16="http://schemas.microsoft.com/office/drawing/2014/main" id="{361C3C7D-D987-F1A2-163E-D03122E428FC}"/>
              </a:ext>
            </a:extLst>
          </p:cNvPr>
          <p:cNvGraphicFramePr/>
          <p:nvPr/>
        </p:nvGraphicFramePr>
        <p:xfrm>
          <a:off x="584615" y="1917675"/>
          <a:ext cx="10658007" cy="45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0BFB397-DEDE-8F8A-3FE6-295C7D571091}"/>
              </a:ext>
            </a:extLst>
          </p:cNvPr>
          <p:cNvSpPr txBox="1"/>
          <p:nvPr/>
        </p:nvSpPr>
        <p:spPr>
          <a:xfrm>
            <a:off x="6622472" y="6550223"/>
            <a:ext cx="74676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inherit"/>
                <a:ea typeface="+mn-ea"/>
                <a:cs typeface="+mn-cs"/>
              </a:rPr>
              <a:t>Williams C</a:t>
            </a:r>
            <a:r>
              <a:rPr kumimoji="0" lang="en-GB" sz="1400" b="0" i="0" u="none" strike="noStrike" kern="1200" cap="none" spc="0" normalizeH="0" baseline="0" noProof="0" dirty="0">
                <a:ln>
                  <a:noFill/>
                </a:ln>
                <a:solidFill>
                  <a:srgbClr val="333333"/>
                </a:solidFill>
                <a:effectLst/>
                <a:uLnTx/>
                <a:uFillTx/>
                <a:latin typeface="interfaceregular"/>
                <a:ea typeface="+mn-ea"/>
                <a:cs typeface="+mn-cs"/>
              </a:rPr>
              <a:t>. NHS innovation must value staff and inspire hope </a:t>
            </a:r>
            <a:r>
              <a:rPr kumimoji="0" lang="en-GB" sz="1400" b="0" i="1" u="none" strike="noStrike" kern="1200" cap="none" spc="0" normalizeH="0" baseline="0" noProof="0" dirty="0">
                <a:ln>
                  <a:noFill/>
                </a:ln>
                <a:solidFill>
                  <a:srgbClr val="333333"/>
                </a:solidFill>
                <a:effectLst/>
                <a:uLnTx/>
                <a:uFillTx/>
                <a:latin typeface="inherit"/>
                <a:ea typeface="+mn-ea"/>
                <a:cs typeface="+mn-cs"/>
              </a:rPr>
              <a:t>BMJ </a:t>
            </a:r>
            <a:r>
              <a:rPr kumimoji="0" lang="en-GB" sz="1400" b="0" i="0" u="none" strike="noStrike" kern="1200" cap="none" spc="0" normalizeH="0" baseline="0" noProof="0" dirty="0">
                <a:ln>
                  <a:noFill/>
                </a:ln>
                <a:solidFill>
                  <a:srgbClr val="555555"/>
                </a:solidFill>
                <a:effectLst/>
                <a:uLnTx/>
                <a:uFillTx/>
                <a:latin typeface="inherit"/>
                <a:ea typeface="+mn-ea"/>
                <a:cs typeface="+mn-cs"/>
              </a:rPr>
              <a:t>2023;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255710"/>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D15C-D58D-73EA-835F-0CD618E3D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8144D-D286-7878-2249-D8C440D5DAB4}"/>
              </a:ext>
            </a:extLst>
          </p:cNvPr>
          <p:cNvSpPr>
            <a:spLocks noGrp="1"/>
          </p:cNvSpPr>
          <p:nvPr>
            <p:ph type="title"/>
          </p:nvPr>
        </p:nvSpPr>
        <p:spPr/>
        <p:txBody>
          <a:bodyPr>
            <a:normAutofit/>
          </a:bodyPr>
          <a:lstStyle/>
          <a:p>
            <a:r>
              <a:rPr lang="en-GB" b="1" dirty="0">
                <a:solidFill>
                  <a:srgbClr val="0070C0"/>
                </a:solidFill>
              </a:rPr>
              <a:t>3. Find your tribe </a:t>
            </a:r>
            <a:r>
              <a:rPr lang="en-GB" dirty="0">
                <a:solidFill>
                  <a:srgbClr val="0070C0"/>
                </a:solidFill>
              </a:rPr>
              <a:t>– don’t try to innovate alone</a:t>
            </a:r>
          </a:p>
        </p:txBody>
      </p:sp>
      <p:graphicFrame>
        <p:nvGraphicFramePr>
          <p:cNvPr id="5" name="Diagram 4">
            <a:extLst>
              <a:ext uri="{FF2B5EF4-FFF2-40B4-BE49-F238E27FC236}">
                <a16:creationId xmlns:a16="http://schemas.microsoft.com/office/drawing/2014/main" id="{9798DF32-C156-355C-3ED9-D77DCFB5072B}"/>
              </a:ext>
            </a:extLst>
          </p:cNvPr>
          <p:cNvGraphicFramePr/>
          <p:nvPr/>
        </p:nvGraphicFramePr>
        <p:xfrm>
          <a:off x="584615" y="1917675"/>
          <a:ext cx="10658007" cy="45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0B0C22A-949E-23F8-A486-4226174E9AD7}"/>
              </a:ext>
            </a:extLst>
          </p:cNvPr>
          <p:cNvSpPr txBox="1"/>
          <p:nvPr/>
        </p:nvSpPr>
        <p:spPr>
          <a:xfrm>
            <a:off x="3556034" y="6492875"/>
            <a:ext cx="86359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Arora, A., </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et al. </a:t>
            </a: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(2021)  Innovation Pathways in the NHS: An Introductory Review. </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Ther </a:t>
            </a:r>
            <a:r>
              <a:rPr kumimoji="0" lang="en-GB" sz="1200" b="0" i="1" u="none" strike="noStrike" kern="1200" cap="none" spc="0" normalizeH="0" baseline="0" noProof="0" dirty="0" err="1">
                <a:ln>
                  <a:noFill/>
                </a:ln>
                <a:solidFill>
                  <a:srgbClr val="222222"/>
                </a:solidFill>
                <a:effectLst/>
                <a:uLnTx/>
                <a:uFillTx/>
                <a:latin typeface="Merriweather Sans" pitchFamily="2" charset="77"/>
                <a:ea typeface="+mn-ea"/>
                <a:cs typeface="+mn-cs"/>
              </a:rPr>
              <a:t>Innov</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 </a:t>
            </a:r>
            <a:r>
              <a:rPr kumimoji="0" lang="en-GB" sz="1200" b="0" i="1" u="none" strike="noStrike" kern="1200" cap="none" spc="0" normalizeH="0" baseline="0" noProof="0" dirty="0" err="1">
                <a:ln>
                  <a:noFill/>
                </a:ln>
                <a:solidFill>
                  <a:srgbClr val="222222"/>
                </a:solidFill>
                <a:effectLst/>
                <a:uLnTx/>
                <a:uFillTx/>
                <a:latin typeface="Merriweather Sans" pitchFamily="2" charset="77"/>
                <a:ea typeface="+mn-ea"/>
                <a:cs typeface="+mn-cs"/>
              </a:rPr>
              <a:t>Regul</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 Sci</a:t>
            </a: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 </a:t>
            </a:r>
            <a:r>
              <a:rPr kumimoji="0" lang="en-GB" sz="1200" b="1" i="0" u="none" strike="noStrike" kern="1200" cap="none" spc="0" normalizeH="0" baseline="0" noProof="0" dirty="0">
                <a:ln>
                  <a:noFill/>
                </a:ln>
                <a:solidFill>
                  <a:srgbClr val="222222"/>
                </a:solidFill>
                <a:effectLst/>
                <a:uLnTx/>
                <a:uFillTx/>
                <a:latin typeface="Merriweather Sans" pitchFamily="2" charset="77"/>
                <a:ea typeface="+mn-ea"/>
                <a:cs typeface="+mn-cs"/>
              </a:rPr>
              <a:t>55</a:t>
            </a: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 1045–1058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65794"/>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oft bubbles effect">
            <a:extLst>
              <a:ext uri="{FF2B5EF4-FFF2-40B4-BE49-F238E27FC236}">
                <a16:creationId xmlns:a16="http://schemas.microsoft.com/office/drawing/2014/main" id="{8229F9DF-40FA-BF43-A558-B947BB76D9F5}"/>
              </a:ext>
            </a:extLst>
          </p:cNvPr>
          <p:cNvPicPr>
            <a:picLocks noChangeAspect="1"/>
          </p:cNvPicPr>
          <p:nvPr/>
        </p:nvPicPr>
        <p:blipFill>
          <a:blip r:embed="rId3">
            <a:alphaModFix amt="51000"/>
          </a:blip>
          <a:stretch>
            <a:fillRect/>
          </a:stretch>
        </p:blipFill>
        <p:spPr>
          <a:xfrm>
            <a:off x="-392387" y="-894353"/>
            <a:ext cx="13004800" cy="8385252"/>
          </a:xfrm>
          <a:prstGeom prst="rect">
            <a:avLst/>
          </a:prstGeom>
          <a:effectLst>
            <a:softEdge rad="414322"/>
          </a:effectLst>
        </p:spPr>
      </p:pic>
      <p:pic>
        <p:nvPicPr>
          <p:cNvPr id="5" name="Picture 4" descr="Soft bubbles effect">
            <a:extLst>
              <a:ext uri="{FF2B5EF4-FFF2-40B4-BE49-F238E27FC236}">
                <a16:creationId xmlns:a16="http://schemas.microsoft.com/office/drawing/2014/main" id="{1BA5D221-637C-F64F-A9EA-DDB16FDE179A}"/>
              </a:ext>
            </a:extLst>
          </p:cNvPr>
          <p:cNvPicPr>
            <a:picLocks noChangeAspect="1"/>
          </p:cNvPicPr>
          <p:nvPr/>
        </p:nvPicPr>
        <p:blipFill>
          <a:blip r:embed="rId3">
            <a:alphaModFix amt="51000"/>
          </a:blip>
          <a:stretch>
            <a:fillRect/>
          </a:stretch>
        </p:blipFill>
        <p:spPr>
          <a:xfrm>
            <a:off x="-251884" y="0"/>
            <a:ext cx="11967415" cy="7974149"/>
          </a:xfrm>
          <a:prstGeom prst="rect">
            <a:avLst/>
          </a:prstGeom>
          <a:effectLst>
            <a:softEdge rad="414322"/>
          </a:effectLst>
        </p:spPr>
      </p:pic>
      <p:sp>
        <p:nvSpPr>
          <p:cNvPr id="2" name="Title 1">
            <a:extLst>
              <a:ext uri="{FF2B5EF4-FFF2-40B4-BE49-F238E27FC236}">
                <a16:creationId xmlns:a16="http://schemas.microsoft.com/office/drawing/2014/main" id="{073DDA50-29E3-AF4E-92F0-CB44D06D754B}"/>
              </a:ext>
            </a:extLst>
          </p:cNvPr>
          <p:cNvSpPr>
            <a:spLocks noGrp="1"/>
          </p:cNvSpPr>
          <p:nvPr>
            <p:ph type="title"/>
          </p:nvPr>
        </p:nvSpPr>
        <p:spPr>
          <a:xfrm>
            <a:off x="960000" y="627651"/>
            <a:ext cx="10272000" cy="636800"/>
          </a:xfrm>
        </p:spPr>
        <p:txBody>
          <a:bodyPr>
            <a:normAutofit fontScale="90000"/>
          </a:bodyPr>
          <a:lstStyle/>
          <a:p>
            <a:pPr algn="ctr"/>
            <a:r>
              <a:rPr lang="en-US" dirty="0"/>
              <a:t>Making use of networks and research infrastructure</a:t>
            </a:r>
          </a:p>
        </p:txBody>
      </p:sp>
      <p:graphicFrame>
        <p:nvGraphicFramePr>
          <p:cNvPr id="6" name="Content Placeholder 5">
            <a:extLst>
              <a:ext uri="{FF2B5EF4-FFF2-40B4-BE49-F238E27FC236}">
                <a16:creationId xmlns:a16="http://schemas.microsoft.com/office/drawing/2014/main" id="{C20B9980-570F-A644-B39F-D0E86BC55576}"/>
              </a:ext>
            </a:extLst>
          </p:cNvPr>
          <p:cNvGraphicFramePr>
            <a:graphicFrameLocks noGrp="1"/>
          </p:cNvGraphicFramePr>
          <p:nvPr>
            <p:ph idx="1"/>
          </p:nvPr>
        </p:nvGraphicFramePr>
        <p:xfrm>
          <a:off x="476469" y="1595035"/>
          <a:ext cx="11239063" cy="5131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7D125B4A-3861-15BF-772C-5A50206CEA00}"/>
              </a:ext>
            </a:extLst>
          </p:cNvPr>
          <p:cNvSpPr/>
          <p:nvPr/>
        </p:nvSpPr>
        <p:spPr>
          <a:xfrm>
            <a:off x="218661" y="1264451"/>
            <a:ext cx="4055165" cy="3267792"/>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152590"/>
      </p:ext>
    </p:extLst>
  </p:cSld>
  <p:clrMapOvr>
    <a:masterClrMapping/>
  </p:clrMapOvr>
  <p:transition spd="slow">
    <p:wipe/>
  </p:transition>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4.19753E-6 L 0.09409 -0.05586 " pathEditMode="relative" rAng="0" ptsTypes="AA">
                                      <p:cBhvr>
                                        <p:cTn id="6" dur="30000" fill="hold"/>
                                        <p:tgtEl>
                                          <p:spTgt spid="11"/>
                                        </p:tgtEl>
                                        <p:attrNameLst>
                                          <p:attrName>ppt_x</p:attrName>
                                          <p:attrName>ppt_y</p:attrName>
                                        </p:attrNameLst>
                                      </p:cBhvr>
                                      <p:rCtr x="4705" y="-2809"/>
                                    </p:animMotion>
                                  </p:childTnLst>
                                </p:cTn>
                              </p:par>
                              <p:par>
                                <p:cTn id="7" presetID="6" presetClass="emph" presetSubtype="0" accel="50000" decel="50000" fill="hold" nodeType="withEffect">
                                  <p:stCondLst>
                                    <p:cond delay="0"/>
                                  </p:stCondLst>
                                  <p:childTnLst>
                                    <p:animScale>
                                      <p:cBhvr>
                                        <p:cTn id="8" dur="30000" fill="hold"/>
                                        <p:tgtEl>
                                          <p:spTgt spid="11"/>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9409 -0.05586 L 4.72222E-6 -4.19753E-6 " pathEditMode="relative" rAng="0" ptsTypes="AA">
                                      <p:cBhvr>
                                        <p:cTn id="11" dur="30000" fill="hold"/>
                                        <p:tgtEl>
                                          <p:spTgt spid="11"/>
                                        </p:tgtEl>
                                        <p:attrNameLst>
                                          <p:attrName>ppt_x</p:attrName>
                                          <p:attrName>ppt_y</p:attrName>
                                        </p:attrNameLst>
                                      </p:cBhvr>
                                      <p:rCtr x="-4705" y="2778"/>
                                    </p:animMotion>
                                  </p:childTnLst>
                                </p:cTn>
                              </p:par>
                              <p:par>
                                <p:cTn id="12" presetID="6" presetClass="emph" presetSubtype="0" accel="50000" decel="50000" fill="hold" nodeType="withEffect">
                                  <p:stCondLst>
                                    <p:cond delay="5000"/>
                                  </p:stCondLst>
                                  <p:childTnLst>
                                    <p:animScale>
                                      <p:cBhvr>
                                        <p:cTn id="13" dur="30000" fill="hold"/>
                                        <p:tgtEl>
                                          <p:spTgt spid="11"/>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4.72222E-6 -4.19753E-6 L 4.72222E-6 0.00031 " pathEditMode="relative" rAng="0" ptsTypes="AA">
                                      <p:cBhvr>
                                        <p:cTn id="16" dur="5000" fill="hold"/>
                                        <p:tgtEl>
                                          <p:spTgt spid="11"/>
                                        </p:tgtEl>
                                        <p:attrNameLst>
                                          <p:attrName>ppt_x</p:attrName>
                                          <p:attrName>ppt_y</p:attrName>
                                        </p:attrNameLst>
                                      </p:cBhvr>
                                      <p:rCtr x="0" y="0"/>
                                    </p:animMotion>
                                  </p:childTnLst>
                                </p:cTn>
                              </p:par>
                            </p:childTnLst>
                          </p:cTn>
                        </p:par>
                      </p:childTnLst>
                    </p:cTn>
                  </p:par>
                </p:childTnLst>
              </p:cTn>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5AF628-4A2C-43CE-9CF5-CED9E16B30DA}"/>
              </a:ext>
            </a:extLst>
          </p:cNvPr>
          <p:cNvSpPr>
            <a:spLocks noGrp="1"/>
          </p:cNvSpPr>
          <p:nvPr>
            <p:ph type="body" sz="quarter" idx="10"/>
          </p:nvPr>
        </p:nvSpPr>
        <p:spPr>
          <a:xfrm>
            <a:off x="771548" y="1049564"/>
            <a:ext cx="8874663" cy="520377"/>
          </a:xfrm>
        </p:spPr>
        <p:txBody>
          <a:bodyPr/>
          <a:lstStyle/>
          <a:p>
            <a:r>
              <a:rPr lang="en-GB" dirty="0"/>
              <a:t>Research</a:t>
            </a:r>
          </a:p>
        </p:txBody>
      </p:sp>
      <p:sp>
        <p:nvSpPr>
          <p:cNvPr id="4" name="Text Placeholder 3">
            <a:extLst>
              <a:ext uri="{FF2B5EF4-FFF2-40B4-BE49-F238E27FC236}">
                <a16:creationId xmlns:a16="http://schemas.microsoft.com/office/drawing/2014/main" id="{FA962D47-78AD-46FF-BF26-81431476C075}"/>
              </a:ext>
            </a:extLst>
          </p:cNvPr>
          <p:cNvSpPr>
            <a:spLocks noGrp="1"/>
          </p:cNvSpPr>
          <p:nvPr>
            <p:ph type="body" sz="quarter" idx="12"/>
          </p:nvPr>
        </p:nvSpPr>
        <p:spPr>
          <a:xfrm>
            <a:off x="771548" y="1721848"/>
            <a:ext cx="4928212" cy="2339068"/>
          </a:xfrm>
        </p:spPr>
        <p:txBody>
          <a:bodyPr/>
          <a:lstStyle/>
          <a:p>
            <a:pPr marL="285750" indent="-285750">
              <a:buFont typeface="Arial" panose="020B0604020202020204" pitchFamily="34" charset="0"/>
              <a:buChar char="•"/>
            </a:pPr>
            <a:r>
              <a:rPr lang="en-GB" sz="2800" dirty="0"/>
              <a:t>Local audits</a:t>
            </a:r>
          </a:p>
          <a:p>
            <a:pPr marL="285750" indent="-285750">
              <a:buFont typeface="Arial" panose="020B0604020202020204" pitchFamily="34" charset="0"/>
              <a:buChar char="•"/>
            </a:pPr>
            <a:r>
              <a:rPr lang="en-GB" sz="2800" dirty="0"/>
              <a:t>MSc- UKIO presentation and nominated as BMUS Young Investigator of the year</a:t>
            </a:r>
          </a:p>
          <a:p>
            <a:pPr marL="971550" lvl="1" indent="-285750"/>
            <a:r>
              <a:rPr lang="en-GB" sz="2800" dirty="0">
                <a:solidFill>
                  <a:srgbClr val="3A649F"/>
                </a:solidFill>
                <a:latin typeface="Calibri" panose="020F0502020204030204" pitchFamily="34" charset="0"/>
                <a:ea typeface="Calibri" panose="020F0502020204030204" pitchFamily="34" charset="0"/>
                <a:cs typeface="Calibri" panose="020F0502020204030204" pitchFamily="34" charset="0"/>
              </a:rPr>
              <a:t>Led to service re-design locally</a:t>
            </a:r>
          </a:p>
          <a:p>
            <a:pPr marL="342900" indent="-342900">
              <a:buFont typeface="Arial" panose="020B0604020202020204" pitchFamily="34" charset="0"/>
              <a:buChar char="•"/>
            </a:pPr>
            <a:r>
              <a:rPr lang="en-GB" sz="2800" dirty="0"/>
              <a:t>Peer reviewer for Radiography</a:t>
            </a:r>
          </a:p>
          <a:p>
            <a:pPr marL="285750" indent="-285750"/>
            <a:endParaRPr lang="en-GB" sz="2200" dirty="0">
              <a:solidFill>
                <a:srgbClr val="3A649F"/>
              </a:solidFill>
              <a:latin typeface="Calibri" panose="020F0502020204030204" pitchFamily="34" charset="0"/>
              <a:ea typeface="Calibri" panose="020F0502020204030204" pitchFamily="34" charset="0"/>
              <a:cs typeface="Calibri" panose="020F0502020204030204" pitchFamily="34" charset="0"/>
            </a:endParaRPr>
          </a:p>
          <a:p>
            <a:endParaRPr lang="en-GB" sz="2800" dirty="0"/>
          </a:p>
        </p:txBody>
      </p:sp>
      <p:pic>
        <p:nvPicPr>
          <p:cNvPr id="5" name="Picture 4">
            <a:extLst>
              <a:ext uri="{FF2B5EF4-FFF2-40B4-BE49-F238E27FC236}">
                <a16:creationId xmlns:a16="http://schemas.microsoft.com/office/drawing/2014/main" id="{112672B1-89A8-4CB4-8AA0-F872A3AEA833}"/>
              </a:ext>
            </a:extLst>
          </p:cNvPr>
          <p:cNvPicPr>
            <a:picLocks noChangeAspect="1"/>
          </p:cNvPicPr>
          <p:nvPr/>
        </p:nvPicPr>
        <p:blipFill>
          <a:blip r:embed="rId3"/>
          <a:stretch>
            <a:fillRect/>
          </a:stretch>
        </p:blipFill>
        <p:spPr>
          <a:xfrm>
            <a:off x="10673639" y="100971"/>
            <a:ext cx="1086002" cy="2124371"/>
          </a:xfrm>
          <a:prstGeom prst="rect">
            <a:avLst/>
          </a:prstGeom>
        </p:spPr>
      </p:pic>
      <p:sp>
        <p:nvSpPr>
          <p:cNvPr id="6" name="Text Placeholder 3">
            <a:extLst>
              <a:ext uri="{FF2B5EF4-FFF2-40B4-BE49-F238E27FC236}">
                <a16:creationId xmlns:a16="http://schemas.microsoft.com/office/drawing/2014/main" id="{5621D1FD-F4AA-47A4-81FB-896281C25271}"/>
              </a:ext>
            </a:extLst>
          </p:cNvPr>
          <p:cNvSpPr txBox="1">
            <a:spLocks/>
          </p:cNvSpPr>
          <p:nvPr/>
        </p:nvSpPr>
        <p:spPr>
          <a:xfrm>
            <a:off x="6096000" y="1720960"/>
            <a:ext cx="4815840" cy="23390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A649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Posters at conferences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Shortlisted for Ultrasound pitch pump prime grant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NIHR GCP</a:t>
            </a:r>
            <a:r>
              <a:rPr kumimoji="0" lang="en-GB" sz="2800" b="0" i="0" u="none" strike="noStrike" kern="1200" cap="none" spc="0" normalizeH="0" baseline="30000" noProof="0" dirty="0">
                <a:ln>
                  <a:noFill/>
                </a:ln>
                <a:solidFill>
                  <a:srgbClr val="3A649F"/>
                </a:solidFill>
                <a:effectLst/>
                <a:uLnTx/>
                <a:uFillTx/>
                <a:latin typeface="Calibri" panose="020F0502020204030204" pitchFamily="34" charset="0"/>
                <a:ea typeface="+mn-ea"/>
                <a:cs typeface="Calibri" panose="020F0502020204030204" pitchFamily="34" charset="0"/>
              </a:rPr>
              <a:t>3</a:t>
            </a: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 able to recruit participants for clinical trial</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PhD</a:t>
            </a:r>
          </a:p>
        </p:txBody>
      </p:sp>
      <p:sp>
        <p:nvSpPr>
          <p:cNvPr id="8" name="TextBox 7">
            <a:extLst>
              <a:ext uri="{FF2B5EF4-FFF2-40B4-BE49-F238E27FC236}">
                <a16:creationId xmlns:a16="http://schemas.microsoft.com/office/drawing/2014/main" id="{BF259474-9812-4D58-8DA4-61742D198B71}"/>
              </a:ext>
            </a:extLst>
          </p:cNvPr>
          <p:cNvSpPr txBox="1"/>
          <p:nvPr/>
        </p:nvSpPr>
        <p:spPr>
          <a:xfrm>
            <a:off x="735671" y="5330916"/>
            <a:ext cx="99379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3. National Institute for Health and Care Research (NIHR). Good Clinical Practice (GCP) [Internet]. [cited 2026 Feb 23]. Available from: </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https://www.nihr.ac.uk/career-development/clinical-research-courses-and-support/good-clinical-practice</a:t>
            </a: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9" name="Picture 8">
            <a:extLst>
              <a:ext uri="{FF2B5EF4-FFF2-40B4-BE49-F238E27FC236}">
                <a16:creationId xmlns:a16="http://schemas.microsoft.com/office/drawing/2014/main" id="{1DA46F78-AF23-4844-904B-2B65CB0BFD87}"/>
              </a:ext>
            </a:extLst>
          </p:cNvPr>
          <p:cNvPicPr>
            <a:picLocks noChangeAspect="1"/>
          </p:cNvPicPr>
          <p:nvPr/>
        </p:nvPicPr>
        <p:blipFill>
          <a:blip r:embed="rId5"/>
          <a:stretch>
            <a:fillRect/>
          </a:stretch>
        </p:blipFill>
        <p:spPr>
          <a:xfrm>
            <a:off x="434333" y="5378396"/>
            <a:ext cx="337215" cy="335926"/>
          </a:xfrm>
          <a:prstGeom prst="rect">
            <a:avLst/>
          </a:prstGeom>
        </p:spPr>
      </p:pic>
    </p:spTree>
    <p:extLst>
      <p:ext uri="{BB962C8B-B14F-4D97-AF65-F5344CB8AC3E}">
        <p14:creationId xmlns:p14="http://schemas.microsoft.com/office/powerpoint/2010/main" val="2994856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5734C-4F6C-7950-0308-87E61FBD5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FC971-A8F9-D595-C813-1F9B72F32F40}"/>
              </a:ext>
            </a:extLst>
          </p:cNvPr>
          <p:cNvSpPr>
            <a:spLocks noGrp="1"/>
          </p:cNvSpPr>
          <p:nvPr>
            <p:ph type="title"/>
          </p:nvPr>
        </p:nvSpPr>
        <p:spPr/>
        <p:txBody>
          <a:bodyPr>
            <a:normAutofit/>
          </a:bodyPr>
          <a:lstStyle/>
          <a:p>
            <a:r>
              <a:rPr lang="en-GB" dirty="0">
                <a:solidFill>
                  <a:srgbClr val="0070C0"/>
                </a:solidFill>
              </a:rPr>
              <a:t>4. Learn the basics of “how ideas seed and scale” in the NHS</a:t>
            </a:r>
          </a:p>
        </p:txBody>
      </p:sp>
      <p:graphicFrame>
        <p:nvGraphicFramePr>
          <p:cNvPr id="5" name="Diagram 4">
            <a:extLst>
              <a:ext uri="{FF2B5EF4-FFF2-40B4-BE49-F238E27FC236}">
                <a16:creationId xmlns:a16="http://schemas.microsoft.com/office/drawing/2014/main" id="{4999B84B-6DDC-B3B6-F459-B6376D2DC324}"/>
              </a:ext>
            </a:extLst>
          </p:cNvPr>
          <p:cNvGraphicFramePr/>
          <p:nvPr/>
        </p:nvGraphicFramePr>
        <p:xfrm>
          <a:off x="584615" y="1917675"/>
          <a:ext cx="10658007" cy="45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688C7F4-72D9-DB1D-D7F2-BFF232D5D7AD}"/>
              </a:ext>
            </a:extLst>
          </p:cNvPr>
          <p:cNvSpPr txBox="1"/>
          <p:nvPr/>
        </p:nvSpPr>
        <p:spPr>
          <a:xfrm>
            <a:off x="3556034" y="6592887"/>
            <a:ext cx="86359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Arora, A., </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et al. </a:t>
            </a: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(2021)  Innovation Pathways in the NHS: An Introductory Review. </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Ther </a:t>
            </a:r>
            <a:r>
              <a:rPr kumimoji="0" lang="en-GB" sz="1200" b="0" i="1" u="none" strike="noStrike" kern="1200" cap="none" spc="0" normalizeH="0" baseline="0" noProof="0" dirty="0" err="1">
                <a:ln>
                  <a:noFill/>
                </a:ln>
                <a:solidFill>
                  <a:srgbClr val="222222"/>
                </a:solidFill>
                <a:effectLst/>
                <a:uLnTx/>
                <a:uFillTx/>
                <a:latin typeface="Merriweather Sans" pitchFamily="2" charset="77"/>
                <a:ea typeface="+mn-ea"/>
                <a:cs typeface="+mn-cs"/>
              </a:rPr>
              <a:t>Innov</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 </a:t>
            </a:r>
            <a:r>
              <a:rPr kumimoji="0" lang="en-GB" sz="1200" b="0" i="1" u="none" strike="noStrike" kern="1200" cap="none" spc="0" normalizeH="0" baseline="0" noProof="0" dirty="0" err="1">
                <a:ln>
                  <a:noFill/>
                </a:ln>
                <a:solidFill>
                  <a:srgbClr val="222222"/>
                </a:solidFill>
                <a:effectLst/>
                <a:uLnTx/>
                <a:uFillTx/>
                <a:latin typeface="Merriweather Sans" pitchFamily="2" charset="77"/>
                <a:ea typeface="+mn-ea"/>
                <a:cs typeface="+mn-cs"/>
              </a:rPr>
              <a:t>Regul</a:t>
            </a:r>
            <a:r>
              <a:rPr kumimoji="0" lang="en-GB" sz="1200" b="0" i="1" u="none" strike="noStrike" kern="1200" cap="none" spc="0" normalizeH="0" baseline="0" noProof="0" dirty="0">
                <a:ln>
                  <a:noFill/>
                </a:ln>
                <a:solidFill>
                  <a:srgbClr val="222222"/>
                </a:solidFill>
                <a:effectLst/>
                <a:uLnTx/>
                <a:uFillTx/>
                <a:latin typeface="Merriweather Sans" pitchFamily="2" charset="77"/>
                <a:ea typeface="+mn-ea"/>
                <a:cs typeface="+mn-cs"/>
              </a:rPr>
              <a:t> Sci</a:t>
            </a: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 </a:t>
            </a:r>
            <a:r>
              <a:rPr kumimoji="0" lang="en-GB" sz="1200" b="1" i="0" u="none" strike="noStrike" kern="1200" cap="none" spc="0" normalizeH="0" baseline="0" noProof="0" dirty="0">
                <a:ln>
                  <a:noFill/>
                </a:ln>
                <a:solidFill>
                  <a:srgbClr val="222222"/>
                </a:solidFill>
                <a:effectLst/>
                <a:uLnTx/>
                <a:uFillTx/>
                <a:latin typeface="Merriweather Sans" pitchFamily="2" charset="77"/>
                <a:ea typeface="+mn-ea"/>
                <a:cs typeface="+mn-cs"/>
              </a:rPr>
              <a:t>55</a:t>
            </a:r>
            <a:r>
              <a:rPr kumimoji="0" lang="en-GB" sz="1200" b="0" i="0" u="none" strike="noStrike" kern="1200" cap="none" spc="0" normalizeH="0" baseline="0" noProof="0" dirty="0">
                <a:ln>
                  <a:noFill/>
                </a:ln>
                <a:solidFill>
                  <a:srgbClr val="222222"/>
                </a:solidFill>
                <a:effectLst/>
                <a:uLnTx/>
                <a:uFillTx/>
                <a:latin typeface="Merriweather Sans" pitchFamily="2" charset="77"/>
                <a:ea typeface="+mn-ea"/>
                <a:cs typeface="+mn-cs"/>
              </a:rPr>
              <a:t>, 1045–1058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796363"/>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C6D54-5EBB-2B13-20E2-E44E9AE05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F8B30-17DD-6A14-2534-E823BA479005}"/>
              </a:ext>
            </a:extLst>
          </p:cNvPr>
          <p:cNvSpPr>
            <a:spLocks noGrp="1"/>
          </p:cNvSpPr>
          <p:nvPr>
            <p:ph type="title"/>
          </p:nvPr>
        </p:nvSpPr>
        <p:spPr/>
        <p:txBody>
          <a:bodyPr>
            <a:normAutofit/>
          </a:bodyPr>
          <a:lstStyle/>
          <a:p>
            <a:r>
              <a:rPr lang="en-GB" dirty="0">
                <a:solidFill>
                  <a:srgbClr val="0070C0"/>
                </a:solidFill>
              </a:rPr>
              <a:t>5. Protect yourself: governance, IP and conflicts of interest</a:t>
            </a:r>
          </a:p>
        </p:txBody>
      </p:sp>
      <p:graphicFrame>
        <p:nvGraphicFramePr>
          <p:cNvPr id="5" name="Diagram 4">
            <a:extLst>
              <a:ext uri="{FF2B5EF4-FFF2-40B4-BE49-F238E27FC236}">
                <a16:creationId xmlns:a16="http://schemas.microsoft.com/office/drawing/2014/main" id="{B90A4F95-9388-02C5-4CE9-842F33ACAED6}"/>
              </a:ext>
            </a:extLst>
          </p:cNvPr>
          <p:cNvGraphicFramePr/>
          <p:nvPr/>
        </p:nvGraphicFramePr>
        <p:xfrm>
          <a:off x="584615" y="1917675"/>
          <a:ext cx="10658007" cy="45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70F2E12-1436-2C53-3354-2BFE64937E4E}"/>
              </a:ext>
            </a:extLst>
          </p:cNvPr>
          <p:cNvSpPr txBox="1"/>
          <p:nvPr/>
        </p:nvSpPr>
        <p:spPr>
          <a:xfrm>
            <a:off x="300038" y="6550223"/>
            <a:ext cx="122329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www.gov.uk</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/government/publications/intellectual-property-</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ip</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-guidance-for-the-</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nhs</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england</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/intellectual-property-</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ip</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-guidance-for-the-</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nhs</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england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307A3B-CC84-7768-8085-D060C097B35C}"/>
              </a:ext>
            </a:extLst>
          </p:cNvPr>
          <p:cNvPicPr>
            <a:picLocks noChangeAspect="1"/>
          </p:cNvPicPr>
          <p:nvPr/>
        </p:nvPicPr>
        <p:blipFill>
          <a:blip r:embed="rId7"/>
          <a:stretch>
            <a:fillRect/>
          </a:stretch>
        </p:blipFill>
        <p:spPr>
          <a:xfrm>
            <a:off x="6700837" y="991244"/>
            <a:ext cx="5310187" cy="1265896"/>
          </a:xfrm>
          <a:prstGeom prst="rect">
            <a:avLst/>
          </a:prstGeom>
        </p:spPr>
      </p:pic>
      <p:cxnSp>
        <p:nvCxnSpPr>
          <p:cNvPr id="7" name="Curved Connector 6">
            <a:extLst>
              <a:ext uri="{FF2B5EF4-FFF2-40B4-BE49-F238E27FC236}">
                <a16:creationId xmlns:a16="http://schemas.microsoft.com/office/drawing/2014/main" id="{E369F6A6-6CDE-DBF8-FE51-A2DBADC84EDF}"/>
              </a:ext>
            </a:extLst>
          </p:cNvPr>
          <p:cNvCxnSpPr>
            <a:cxnSpLocks/>
          </p:cNvCxnSpPr>
          <p:nvPr/>
        </p:nvCxnSpPr>
        <p:spPr>
          <a:xfrm flipV="1">
            <a:off x="7615238" y="1917675"/>
            <a:ext cx="2028825" cy="1511325"/>
          </a:xfrm>
          <a:prstGeom prst="curvedConnector3">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87656188"/>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DEA5-67AA-DC45-230C-F231EDBA7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E4752-6475-0990-23F6-7F2A094C5306}"/>
              </a:ext>
            </a:extLst>
          </p:cNvPr>
          <p:cNvSpPr>
            <a:spLocks noGrp="1"/>
          </p:cNvSpPr>
          <p:nvPr>
            <p:ph type="title"/>
          </p:nvPr>
        </p:nvSpPr>
        <p:spPr/>
        <p:txBody>
          <a:bodyPr>
            <a:normAutofit fontScale="90000"/>
          </a:bodyPr>
          <a:lstStyle/>
          <a:p>
            <a:r>
              <a:rPr lang="en-GB" b="1" dirty="0">
                <a:solidFill>
                  <a:schemeClr val="accent1"/>
                </a:solidFill>
              </a:rPr>
              <a:t>6. Aim for equity and patient partnership, not just cool tech (shouldn’t be a problem for clinicians?)</a:t>
            </a:r>
          </a:p>
        </p:txBody>
      </p:sp>
      <p:graphicFrame>
        <p:nvGraphicFramePr>
          <p:cNvPr id="5" name="Diagram 4">
            <a:extLst>
              <a:ext uri="{FF2B5EF4-FFF2-40B4-BE49-F238E27FC236}">
                <a16:creationId xmlns:a16="http://schemas.microsoft.com/office/drawing/2014/main" id="{04F2E755-4C09-20E3-BF0E-C74ECF8482E3}"/>
              </a:ext>
            </a:extLst>
          </p:cNvPr>
          <p:cNvGraphicFramePr/>
          <p:nvPr/>
        </p:nvGraphicFramePr>
        <p:xfrm>
          <a:off x="584615" y="1917675"/>
          <a:ext cx="10658007" cy="45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1A0734E2-4372-6EBD-12D7-B0F20B6B1B06}"/>
              </a:ext>
            </a:extLst>
          </p:cNvPr>
          <p:cNvSpPr txBox="1"/>
          <p:nvPr/>
        </p:nvSpPr>
        <p:spPr>
          <a:xfrm>
            <a:off x="1397795" y="6542875"/>
            <a:ext cx="1079420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Donia, J., &amp; Shaw, J. A. (2021). Co-design and ethical artificial intelligence for health: An agenda for critical research and practice. </a:t>
            </a:r>
            <a:r>
              <a:rPr kumimoji="0" lang="en-GB" sz="1200" b="0" i="1"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Big Data &amp; Society</a:t>
            </a:r>
            <a:r>
              <a:rPr kumimoji="0" lang="en-GB"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t>
            </a:r>
            <a:r>
              <a:rPr kumimoji="0" lang="en-GB" sz="1200" b="0" i="1"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8</a:t>
            </a:r>
            <a:r>
              <a:rPr kumimoji="0" lang="en-GB"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(2)</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467318"/>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CE05-2D68-99D0-5321-8F629E7E36E5}"/>
              </a:ext>
            </a:extLst>
          </p:cNvPr>
          <p:cNvSpPr>
            <a:spLocks noGrp="1"/>
          </p:cNvSpPr>
          <p:nvPr>
            <p:ph type="title"/>
          </p:nvPr>
        </p:nvSpPr>
        <p:spPr/>
        <p:txBody>
          <a:bodyPr/>
          <a:lstStyle/>
          <a:p>
            <a:r>
              <a:rPr lang="en-GB" sz="4800" b="1" dirty="0">
                <a:solidFill>
                  <a:schemeClr val="accent1"/>
                </a:solidFill>
              </a:rPr>
              <a:t>Summary</a:t>
            </a:r>
            <a:endParaRPr lang="en-GB" b="1" dirty="0">
              <a:solidFill>
                <a:schemeClr val="accent1"/>
              </a:solidFill>
            </a:endParaRPr>
          </a:p>
        </p:txBody>
      </p:sp>
      <p:pic>
        <p:nvPicPr>
          <p:cNvPr id="3" name="Picture 2">
            <a:extLst>
              <a:ext uri="{FF2B5EF4-FFF2-40B4-BE49-F238E27FC236}">
                <a16:creationId xmlns:a16="http://schemas.microsoft.com/office/drawing/2014/main" id="{09ADAC4B-133A-3307-55F3-21F0D7D87146}"/>
              </a:ext>
            </a:extLst>
          </p:cNvPr>
          <p:cNvPicPr>
            <a:picLocks noChangeAspect="1"/>
          </p:cNvPicPr>
          <p:nvPr/>
        </p:nvPicPr>
        <p:blipFill>
          <a:blip r:embed="rId2"/>
          <a:stretch>
            <a:fillRect/>
          </a:stretch>
        </p:blipFill>
        <p:spPr>
          <a:xfrm>
            <a:off x="5777939" y="0"/>
            <a:ext cx="6414061" cy="6873028"/>
          </a:xfrm>
          <a:prstGeom prst="rect">
            <a:avLst/>
          </a:prstGeom>
        </p:spPr>
      </p:pic>
      <p:pic>
        <p:nvPicPr>
          <p:cNvPr id="4" name="Picture 3">
            <a:extLst>
              <a:ext uri="{FF2B5EF4-FFF2-40B4-BE49-F238E27FC236}">
                <a16:creationId xmlns:a16="http://schemas.microsoft.com/office/drawing/2014/main" id="{53D6F937-E3D8-8186-552E-D4D9164139E6}"/>
              </a:ext>
            </a:extLst>
          </p:cNvPr>
          <p:cNvPicPr>
            <a:picLocks noChangeAspect="1"/>
          </p:cNvPicPr>
          <p:nvPr/>
        </p:nvPicPr>
        <p:blipFill>
          <a:blip r:embed="rId3"/>
          <a:stretch>
            <a:fillRect/>
          </a:stretch>
        </p:blipFill>
        <p:spPr>
          <a:xfrm>
            <a:off x="668624" y="1555777"/>
            <a:ext cx="4271115" cy="3256066"/>
          </a:xfrm>
          <a:prstGeom prst="rect">
            <a:avLst/>
          </a:prstGeom>
        </p:spPr>
      </p:pic>
      <p:pic>
        <p:nvPicPr>
          <p:cNvPr id="5" name="Picture 4">
            <a:extLst>
              <a:ext uri="{FF2B5EF4-FFF2-40B4-BE49-F238E27FC236}">
                <a16:creationId xmlns:a16="http://schemas.microsoft.com/office/drawing/2014/main" id="{D79FC83F-858F-20BC-6F57-428654616D8A}"/>
              </a:ext>
            </a:extLst>
          </p:cNvPr>
          <p:cNvPicPr>
            <a:picLocks noChangeAspect="1"/>
          </p:cNvPicPr>
          <p:nvPr/>
        </p:nvPicPr>
        <p:blipFill>
          <a:blip r:embed="rId4"/>
          <a:stretch>
            <a:fillRect/>
          </a:stretch>
        </p:blipFill>
        <p:spPr>
          <a:xfrm>
            <a:off x="1815009" y="4455358"/>
            <a:ext cx="3124730" cy="2037517"/>
          </a:xfrm>
          <a:prstGeom prst="rect">
            <a:avLst/>
          </a:prstGeom>
        </p:spPr>
      </p:pic>
    </p:spTree>
    <p:extLst>
      <p:ext uri="{BB962C8B-B14F-4D97-AF65-F5344CB8AC3E}">
        <p14:creationId xmlns:p14="http://schemas.microsoft.com/office/powerpoint/2010/main" val="3972477742"/>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FD5AFFF6-A971-0D4E-9FE1-6E82C40585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t="13157" r="-1" b="32164"/>
          <a:stretch/>
        </p:blipFill>
        <p:spPr>
          <a:xfrm>
            <a:off x="3882571"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sp>
        <p:nvSpPr>
          <p:cNvPr id="6" name="TextBox 5">
            <a:extLst>
              <a:ext uri="{FF2B5EF4-FFF2-40B4-BE49-F238E27FC236}">
                <a16:creationId xmlns:a16="http://schemas.microsoft.com/office/drawing/2014/main" id="{66D23BD1-B833-B53D-EAEB-8D4628292D01}"/>
              </a:ext>
            </a:extLst>
          </p:cNvPr>
          <p:cNvSpPr txBox="1"/>
          <p:nvPr/>
        </p:nvSpPr>
        <p:spPr>
          <a:xfrm>
            <a:off x="190346" y="5089590"/>
            <a:ext cx="3999003" cy="1674946"/>
          </a:xfrm>
          <a:prstGeom prst="rect">
            <a:avLst/>
          </a:prstGeom>
          <a:noFill/>
        </p:spPr>
        <p:txBody>
          <a:bodyPr wrap="square" lIns="76200" tIns="38100" rIns="76200" bIns="38100" anchor="t">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792" b="1" i="0" u="none" strike="noStrike" kern="1200" cap="none" spc="0" normalizeH="0" baseline="0" noProof="0" dirty="0">
                <a:ln>
                  <a:noFill/>
                </a:ln>
                <a:solidFill>
                  <a:prstClr val="white"/>
                </a:solidFill>
                <a:effectLst/>
                <a:uLnTx/>
                <a:uFillTx/>
                <a:latin typeface="Aptos" panose="02110004020202020204"/>
                <a:ea typeface="+mn-ea"/>
                <a:cs typeface="+mn-cs"/>
              </a:rPr>
              <a:t>St Thomas’ Accelerator</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792"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rPr>
              <a:t> M​</a:t>
            </a:r>
            <a:r>
              <a:rPr kumimoji="0" lang="en-GB" sz="2000" b="1" i="0" u="none" strike="noStrike" kern="1200" cap="none" spc="0" normalizeH="0" baseline="0" noProof="0" dirty="0" err="1">
                <a:ln>
                  <a:noFill/>
                </a:ln>
                <a:solidFill>
                  <a:prstClr val="white"/>
                </a:solidFill>
                <a:effectLst/>
                <a:uLnTx/>
                <a:uFillTx/>
                <a:latin typeface="Aptos" panose="02110004020202020204"/>
                <a:ea typeface="+mn-ea"/>
                <a:cs typeface="+mn-cs"/>
              </a:rPr>
              <a:t>edTech</a:t>
            </a: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rPr>
              <a:t> Venture Builder</a:t>
            </a:r>
          </a:p>
        </p:txBody>
      </p:sp>
      <p:sp>
        <p:nvSpPr>
          <p:cNvPr id="7" name="TextBox 6">
            <a:extLst>
              <a:ext uri="{FF2B5EF4-FFF2-40B4-BE49-F238E27FC236}">
                <a16:creationId xmlns:a16="http://schemas.microsoft.com/office/drawing/2014/main" id="{CCA09C7D-B870-0050-F8DB-4BD53BA40626}"/>
              </a:ext>
            </a:extLst>
          </p:cNvPr>
          <p:cNvSpPr txBox="1"/>
          <p:nvPr/>
        </p:nvSpPr>
        <p:spPr>
          <a:xfrm>
            <a:off x="7722188" y="6488658"/>
            <a:ext cx="4469813"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Tech Accelerator, Los Angeles, August 2024</a:t>
            </a:r>
          </a:p>
        </p:txBody>
      </p:sp>
      <p:pic>
        <p:nvPicPr>
          <p:cNvPr id="2" name="Picture 1">
            <a:extLst>
              <a:ext uri="{FF2B5EF4-FFF2-40B4-BE49-F238E27FC236}">
                <a16:creationId xmlns:a16="http://schemas.microsoft.com/office/drawing/2014/main" id="{6394C69C-A0E2-89E3-0DED-46228B53F745}"/>
              </a:ext>
            </a:extLst>
          </p:cNvPr>
          <p:cNvPicPr>
            <a:picLocks noChangeAspect="1"/>
          </p:cNvPicPr>
          <p:nvPr/>
        </p:nvPicPr>
        <p:blipFill>
          <a:blip r:embed="rId6"/>
          <a:stretch>
            <a:fillRect/>
          </a:stretch>
        </p:blipFill>
        <p:spPr>
          <a:xfrm>
            <a:off x="439370" y="5660132"/>
            <a:ext cx="3248388" cy="781368"/>
          </a:xfrm>
          <a:prstGeom prst="rect">
            <a:avLst/>
          </a:prstGeom>
        </p:spPr>
      </p:pic>
      <p:sp>
        <p:nvSpPr>
          <p:cNvPr id="3" name="TextBox 2">
            <a:extLst>
              <a:ext uri="{FF2B5EF4-FFF2-40B4-BE49-F238E27FC236}">
                <a16:creationId xmlns:a16="http://schemas.microsoft.com/office/drawing/2014/main" id="{4E37B835-5BF5-E430-B7E8-45B6BF155EA8}"/>
              </a:ext>
            </a:extLst>
          </p:cNvPr>
          <p:cNvSpPr txBox="1"/>
          <p:nvPr/>
        </p:nvSpPr>
        <p:spPr>
          <a:xfrm rot="-960000">
            <a:off x="-4557" y="675431"/>
            <a:ext cx="3475652" cy="846386"/>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F0000"/>
                </a:solidFill>
                <a:effectLst/>
                <a:uLnTx/>
                <a:uFillTx/>
                <a:latin typeface="Bradley Hand ITC"/>
                <a:ea typeface="+mn-ea"/>
                <a:cs typeface="+mn-cs"/>
              </a:rPr>
              <a:t>Thank you</a:t>
            </a:r>
          </a:p>
        </p:txBody>
      </p:sp>
      <p:pic>
        <p:nvPicPr>
          <p:cNvPr id="5" name="Content Placeholder 2">
            <a:extLst>
              <a:ext uri="{FF2B5EF4-FFF2-40B4-BE49-F238E27FC236}">
                <a16:creationId xmlns:a16="http://schemas.microsoft.com/office/drawing/2014/main" id="{32112A67-3DDB-3114-F79F-49E1631D013D}"/>
              </a:ext>
            </a:extLst>
          </p:cNvPr>
          <p:cNvPicPr>
            <a:picLocks noGrp="1" noChangeAspect="1"/>
          </p:cNvPicPr>
          <p:nvPr>
            <p:ph idx="1"/>
          </p:nvPr>
        </p:nvPicPr>
        <p:blipFill>
          <a:blip r:embed="rId7"/>
          <a:stretch>
            <a:fillRect/>
          </a:stretch>
        </p:blipFill>
        <p:spPr>
          <a:xfrm>
            <a:off x="2063564" y="2827038"/>
            <a:ext cx="2105945" cy="2191321"/>
          </a:xfrm>
          <a:prstGeom prst="rect">
            <a:avLst/>
          </a:prstGeom>
        </p:spPr>
      </p:pic>
      <p:sp>
        <p:nvSpPr>
          <p:cNvPr id="8" name="TextBox 7">
            <a:extLst>
              <a:ext uri="{FF2B5EF4-FFF2-40B4-BE49-F238E27FC236}">
                <a16:creationId xmlns:a16="http://schemas.microsoft.com/office/drawing/2014/main" id="{81B207B5-352B-5E83-F69B-EC3BD138D71F}"/>
              </a:ext>
            </a:extLst>
          </p:cNvPr>
          <p:cNvSpPr txBox="1"/>
          <p:nvPr/>
        </p:nvSpPr>
        <p:spPr>
          <a:xfrm>
            <a:off x="116975" y="1697393"/>
            <a:ext cx="3740126" cy="400110"/>
          </a:xfrm>
          <a:prstGeom prst="rect">
            <a:avLst/>
          </a:prstGeom>
          <a:noFill/>
        </p:spPr>
        <p:txBody>
          <a:bodyPr wrap="none" rtlCol="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Bradley Hand" pitchFamily="2" charset="77"/>
                <a:ea typeface="+mn-ea"/>
                <a:cs typeface="+mn-cs"/>
              </a:rPr>
              <a:t>Follow our journey on LinkedIn</a:t>
            </a:r>
          </a:p>
        </p:txBody>
      </p:sp>
      <p:cxnSp>
        <p:nvCxnSpPr>
          <p:cNvPr id="18" name="Curved Connector 17">
            <a:extLst>
              <a:ext uri="{FF2B5EF4-FFF2-40B4-BE49-F238E27FC236}">
                <a16:creationId xmlns:a16="http://schemas.microsoft.com/office/drawing/2014/main" id="{60333FE6-F38A-8CB2-5346-72B30E12AFE2}"/>
              </a:ext>
            </a:extLst>
          </p:cNvPr>
          <p:cNvCxnSpPr>
            <a:cxnSpLocks/>
          </p:cNvCxnSpPr>
          <p:nvPr/>
        </p:nvCxnSpPr>
        <p:spPr>
          <a:xfrm>
            <a:off x="2063564" y="2168734"/>
            <a:ext cx="1052972" cy="499311"/>
          </a:xfrm>
          <a:prstGeom prst="curvedConnector3">
            <a:avLst>
              <a:gd name="adj1" fmla="val 109272"/>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EB4BD06D-5A0B-D8D1-B69F-EC299C60D9BD}"/>
              </a:ext>
            </a:extLst>
          </p:cNvPr>
          <p:cNvPicPr>
            <a:picLocks noChangeAspect="1"/>
          </p:cNvPicPr>
          <p:nvPr/>
        </p:nvPicPr>
        <p:blipFill>
          <a:blip r:embed="rId8"/>
          <a:srcRect r="56254" b="27348"/>
          <a:stretch>
            <a:fillRect/>
          </a:stretch>
        </p:blipFill>
        <p:spPr>
          <a:xfrm>
            <a:off x="420649" y="2340303"/>
            <a:ext cx="1222264" cy="1241779"/>
          </a:xfrm>
          <a:prstGeom prst="rect">
            <a:avLst/>
          </a:prstGeom>
        </p:spPr>
      </p:pic>
      <p:sp>
        <p:nvSpPr>
          <p:cNvPr id="20" name="Rectangle 19">
            <a:extLst>
              <a:ext uri="{FF2B5EF4-FFF2-40B4-BE49-F238E27FC236}">
                <a16:creationId xmlns:a16="http://schemas.microsoft.com/office/drawing/2014/main" id="{AFDCB553-3F0B-29D8-4911-E387A898A9CB}"/>
              </a:ext>
            </a:extLst>
          </p:cNvPr>
          <p:cNvSpPr/>
          <p:nvPr/>
        </p:nvSpPr>
        <p:spPr>
          <a:xfrm>
            <a:off x="420649" y="3582081"/>
            <a:ext cx="1222264" cy="4339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a:extLst>
              <a:ext uri="{FF2B5EF4-FFF2-40B4-BE49-F238E27FC236}">
                <a16:creationId xmlns:a16="http://schemas.microsoft.com/office/drawing/2014/main" id="{623F6776-3C0B-A7FB-4FA9-5E324C81EC4C}"/>
              </a:ext>
            </a:extLst>
          </p:cNvPr>
          <p:cNvPicPr>
            <a:picLocks noChangeAspect="1"/>
          </p:cNvPicPr>
          <p:nvPr/>
        </p:nvPicPr>
        <p:blipFill>
          <a:blip r:embed="rId9"/>
          <a:stretch>
            <a:fillRect/>
          </a:stretch>
        </p:blipFill>
        <p:spPr>
          <a:xfrm>
            <a:off x="802205" y="3551967"/>
            <a:ext cx="444500" cy="433917"/>
          </a:xfrm>
          <a:prstGeom prst="rect">
            <a:avLst/>
          </a:prstGeom>
        </p:spPr>
      </p:pic>
    </p:spTree>
    <p:extLst>
      <p:ext uri="{BB962C8B-B14F-4D97-AF65-F5344CB8AC3E}">
        <p14:creationId xmlns:p14="http://schemas.microsoft.com/office/powerpoint/2010/main" val="1531612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222F-B91E-E330-B1B4-880BF3F6C7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6F96E8-AB07-9261-3514-E8719D19DDFB}"/>
              </a:ext>
            </a:extLst>
          </p:cNvPr>
          <p:cNvSpPr>
            <a:spLocks noGrp="1"/>
          </p:cNvSpPr>
          <p:nvPr>
            <p:ph type="body" sz="quarter" idx="10"/>
          </p:nvPr>
        </p:nvSpPr>
        <p:spPr/>
        <p:txBody>
          <a:bodyPr/>
          <a:lstStyle/>
          <a:p>
            <a:r>
              <a:rPr lang="en-US" dirty="0"/>
              <a:t>From Clinical Practice to Ultrasound Education: An Adventure</a:t>
            </a:r>
          </a:p>
        </p:txBody>
      </p:sp>
      <p:sp>
        <p:nvSpPr>
          <p:cNvPr id="6" name="Text Placeholder 5">
            <a:extLst>
              <a:ext uri="{FF2B5EF4-FFF2-40B4-BE49-F238E27FC236}">
                <a16:creationId xmlns:a16="http://schemas.microsoft.com/office/drawing/2014/main" id="{FA7076D8-E8FF-61CE-F5AC-7D2A16BAB648}"/>
              </a:ext>
            </a:extLst>
          </p:cNvPr>
          <p:cNvSpPr>
            <a:spLocks noGrp="1"/>
          </p:cNvSpPr>
          <p:nvPr>
            <p:ph type="body" sz="quarter" idx="11"/>
          </p:nvPr>
        </p:nvSpPr>
        <p:spPr>
          <a:xfrm>
            <a:off x="771548" y="2706888"/>
            <a:ext cx="9811936" cy="324541"/>
          </a:xfrm>
        </p:spPr>
        <p:txBody>
          <a:bodyPr/>
          <a:lstStyle/>
          <a:p>
            <a:r>
              <a:rPr lang="en-US" sz="2400" dirty="0"/>
              <a:t>Prof Gill Harrison</a:t>
            </a:r>
          </a:p>
        </p:txBody>
      </p:sp>
    </p:spTree>
    <p:extLst>
      <p:ext uri="{BB962C8B-B14F-4D97-AF65-F5344CB8AC3E}">
        <p14:creationId xmlns:p14="http://schemas.microsoft.com/office/powerpoint/2010/main" val="16962154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A6FB-B927-BB84-1C73-BB16512EEA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C9200A-8EF0-CD7B-A7C0-D1BE9560E9C6}"/>
              </a:ext>
            </a:extLst>
          </p:cNvPr>
          <p:cNvSpPr>
            <a:spLocks noGrp="1"/>
          </p:cNvSpPr>
          <p:nvPr>
            <p:ph type="body" sz="quarter" idx="10"/>
          </p:nvPr>
        </p:nvSpPr>
        <p:spPr>
          <a:xfrm>
            <a:off x="421924" y="554899"/>
            <a:ext cx="9811936" cy="520377"/>
          </a:xfrm>
        </p:spPr>
        <p:txBody>
          <a:bodyPr/>
          <a:lstStyle/>
          <a:p>
            <a:r>
              <a:rPr lang="en-US" dirty="0"/>
              <a:t>My role as an academic</a:t>
            </a:r>
          </a:p>
        </p:txBody>
      </p:sp>
      <p:sp>
        <p:nvSpPr>
          <p:cNvPr id="5" name="Text Placeholder 4">
            <a:extLst>
              <a:ext uri="{FF2B5EF4-FFF2-40B4-BE49-F238E27FC236}">
                <a16:creationId xmlns:a16="http://schemas.microsoft.com/office/drawing/2014/main" id="{CE9BAD75-55CD-808F-91C1-0C7B203CC382}"/>
              </a:ext>
            </a:extLst>
          </p:cNvPr>
          <p:cNvSpPr>
            <a:spLocks noGrp="1"/>
          </p:cNvSpPr>
          <p:nvPr>
            <p:ph type="body" sz="quarter" idx="12"/>
          </p:nvPr>
        </p:nvSpPr>
        <p:spPr>
          <a:xfrm>
            <a:off x="771548" y="2248473"/>
            <a:ext cx="9811936" cy="2339068"/>
          </a:xfrm>
        </p:spPr>
        <p:txBody>
          <a:bodyPr/>
          <a:lstStyle/>
          <a:p>
            <a:endParaRPr lang="en-US" dirty="0"/>
          </a:p>
        </p:txBody>
      </p:sp>
      <p:pic>
        <p:nvPicPr>
          <p:cNvPr id="2" name="Picture 1"/>
          <p:cNvPicPr>
            <a:picLocks noChangeAspect="1"/>
          </p:cNvPicPr>
          <p:nvPr/>
        </p:nvPicPr>
        <p:blipFill rotWithShape="1">
          <a:blip r:embed="rId2"/>
          <a:srcRect r="13508"/>
          <a:stretch/>
        </p:blipFill>
        <p:spPr>
          <a:xfrm>
            <a:off x="6919274" y="0"/>
            <a:ext cx="5272726" cy="3469589"/>
          </a:xfrm>
          <a:prstGeom prst="rect">
            <a:avLst/>
          </a:prstGeom>
        </p:spPr>
      </p:pic>
      <p:sp>
        <p:nvSpPr>
          <p:cNvPr id="7" name="Text Placeholder 6"/>
          <p:cNvSpPr>
            <a:spLocks noGrp="1"/>
          </p:cNvSpPr>
          <p:nvPr>
            <p:ph type="body" sz="quarter" idx="11"/>
          </p:nvPr>
        </p:nvSpPr>
        <p:spPr/>
        <p:txBody>
          <a:bodyPr/>
          <a:lstStyle/>
          <a:p>
            <a:endParaRPr lang="en-GB"/>
          </a:p>
        </p:txBody>
      </p:sp>
      <p:pic>
        <p:nvPicPr>
          <p:cNvPr id="8" name="Picture 7"/>
          <p:cNvPicPr>
            <a:picLocks noChangeAspect="1"/>
          </p:cNvPicPr>
          <p:nvPr/>
        </p:nvPicPr>
        <p:blipFill>
          <a:blip r:embed="rId3"/>
          <a:stretch>
            <a:fillRect/>
          </a:stretch>
        </p:blipFill>
        <p:spPr>
          <a:xfrm>
            <a:off x="84570" y="1075276"/>
            <a:ext cx="6800850" cy="2552700"/>
          </a:xfrm>
          <a:prstGeom prst="rect">
            <a:avLst/>
          </a:prstGeom>
        </p:spPr>
      </p:pic>
      <p:pic>
        <p:nvPicPr>
          <p:cNvPr id="9" name="Picture 8"/>
          <p:cNvPicPr>
            <a:picLocks noChangeAspect="1"/>
          </p:cNvPicPr>
          <p:nvPr/>
        </p:nvPicPr>
        <p:blipFill rotWithShape="1">
          <a:blip r:embed="rId4"/>
          <a:srcRect b="5920"/>
          <a:stretch/>
        </p:blipFill>
        <p:spPr>
          <a:xfrm>
            <a:off x="2816922" y="3492720"/>
            <a:ext cx="6496050" cy="2464327"/>
          </a:xfrm>
          <a:prstGeom prst="rect">
            <a:avLst/>
          </a:prstGeom>
        </p:spPr>
      </p:pic>
    </p:spTree>
    <p:extLst>
      <p:ext uri="{BB962C8B-B14F-4D97-AF65-F5344CB8AC3E}">
        <p14:creationId xmlns:p14="http://schemas.microsoft.com/office/powerpoint/2010/main" val="78687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29FFEDCB-6DC9-4991-3E22-C398B1C6AD2B}"/>
              </a:ext>
            </a:extLst>
          </p:cNvPr>
          <p:cNvGrpSpPr/>
          <p:nvPr/>
        </p:nvGrpSpPr>
        <p:grpSpPr>
          <a:xfrm>
            <a:off x="1074422" y="1437811"/>
            <a:ext cx="10063199" cy="4253268"/>
            <a:chOff x="1083849" y="1701762"/>
            <a:chExt cx="10063199" cy="4253268"/>
          </a:xfrm>
        </p:grpSpPr>
        <p:grpSp>
          <p:nvGrpSpPr>
            <p:cNvPr id="52" name="Group 51">
              <a:extLst>
                <a:ext uri="{FF2B5EF4-FFF2-40B4-BE49-F238E27FC236}">
                  <a16:creationId xmlns:a16="http://schemas.microsoft.com/office/drawing/2014/main" id="{A7C81ED8-D00C-4A3E-73A8-817955346E44}"/>
                </a:ext>
              </a:extLst>
            </p:cNvPr>
            <p:cNvGrpSpPr/>
            <p:nvPr/>
          </p:nvGrpSpPr>
          <p:grpSpPr>
            <a:xfrm>
              <a:off x="1083849" y="1701762"/>
              <a:ext cx="4714303" cy="1123545"/>
              <a:chOff x="1083849" y="1701762"/>
              <a:chExt cx="4714303" cy="1123545"/>
            </a:xfrm>
          </p:grpSpPr>
          <p:sp>
            <p:nvSpPr>
              <p:cNvPr id="3" name="任意多边形 6">
                <a:extLst>
                  <a:ext uri="{FF2B5EF4-FFF2-40B4-BE49-F238E27FC236}">
                    <a16:creationId xmlns:a16="http://schemas.microsoft.com/office/drawing/2014/main" id="{0B8A520F-1A73-3DCA-0739-F2727268B059}"/>
                  </a:ext>
                </a:extLst>
              </p:cNvPr>
              <p:cNvSpPr/>
              <p:nvPr/>
            </p:nvSpPr>
            <p:spPr bwMode="auto">
              <a:xfrm>
                <a:off x="1083849" y="1764469"/>
                <a:ext cx="4159119" cy="998130"/>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ysClr val="window" lastClr="FFFFFF">
                      <a:lumMod val="95000"/>
                    </a:sysClr>
                  </a:gs>
                  <a:gs pos="0">
                    <a:srgbClr val="D3D3D3"/>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 name="12">
                <a:extLst>
                  <a:ext uri="{FF2B5EF4-FFF2-40B4-BE49-F238E27FC236}">
                    <a16:creationId xmlns:a16="http://schemas.microsoft.com/office/drawing/2014/main" id="{4962C35A-0E55-5C1B-4CC8-5D98632D30B0}"/>
                  </a:ext>
                </a:extLst>
              </p:cNvPr>
              <p:cNvSpPr/>
              <p:nvPr/>
            </p:nvSpPr>
            <p:spPr bwMode="auto">
              <a:xfrm>
                <a:off x="1223943" y="1875965"/>
                <a:ext cx="3861240" cy="775139"/>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lumMod val="95000"/>
                </a:schemeClr>
              </a:solidFill>
              <a:ln w="19050">
                <a:gradFill flip="none" rotWithShape="1">
                  <a:gsLst>
                    <a:gs pos="0">
                      <a:sysClr val="window" lastClr="FFFFFF">
                        <a:lumMod val="75000"/>
                      </a:sysClr>
                    </a:gs>
                    <a:gs pos="100000">
                      <a:sysClr val="window" lastClr="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Hexagen 5">
                <a:extLst>
                  <a:ext uri="{FF2B5EF4-FFF2-40B4-BE49-F238E27FC236}">
                    <a16:creationId xmlns:a16="http://schemas.microsoft.com/office/drawing/2014/main" id="{3604D72D-9CA4-44E1-6897-8627F82F09F8}"/>
                  </a:ext>
                </a:extLst>
              </p:cNvPr>
              <p:cNvSpPr/>
              <p:nvPr/>
            </p:nvSpPr>
            <p:spPr bwMode="auto">
              <a:xfrm>
                <a:off x="4530004" y="1701762"/>
                <a:ext cx="1268148" cy="11235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lumMod val="97000"/>
                    </a:sysClr>
                  </a:gs>
                  <a:gs pos="100000">
                    <a:sysClr val="window" lastClr="FFFFFF">
                      <a:lumMod val="85000"/>
                    </a:sysClr>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Hexagen 5">
                <a:extLst>
                  <a:ext uri="{FF2B5EF4-FFF2-40B4-BE49-F238E27FC236}">
                    <a16:creationId xmlns:a16="http://schemas.microsoft.com/office/drawing/2014/main" id="{365B4BFE-50EB-4378-6023-E35AEEE7FDC3}"/>
                  </a:ext>
                </a:extLst>
              </p:cNvPr>
              <p:cNvSpPr/>
              <p:nvPr/>
            </p:nvSpPr>
            <p:spPr bwMode="auto">
              <a:xfrm>
                <a:off x="4702000" y="1854146"/>
                <a:ext cx="924153" cy="81877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87071"/>
              </a:solidFill>
              <a:ln w="15875">
                <a:gradFill flip="none" rotWithShape="1">
                  <a:gsLst>
                    <a:gs pos="0">
                      <a:sysClr val="window" lastClr="FFFFFF">
                        <a:lumMod val="65000"/>
                      </a:sysClr>
                    </a:gs>
                    <a:gs pos="100000">
                      <a:sysClr val="window" lastClr="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Text Box 1">
                <a:extLst>
                  <a:ext uri="{FF2B5EF4-FFF2-40B4-BE49-F238E27FC236}">
                    <a16:creationId xmlns:a16="http://schemas.microsoft.com/office/drawing/2014/main" id="{8017E242-7489-738E-A8F8-F8662D2A14D4}"/>
                  </a:ext>
                </a:extLst>
              </p:cNvPr>
              <p:cNvSpPr txBox="1"/>
              <p:nvPr/>
            </p:nvSpPr>
            <p:spPr>
              <a:xfrm>
                <a:off x="4828554" y="2001924"/>
                <a:ext cx="6710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rPr>
                  <a:t>01</a:t>
                </a:r>
                <a:endParaRPr kumimoji="0" lang="zh-CN" altLang="en-US"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endParaRPr>
              </a:p>
            </p:txBody>
          </p:sp>
          <p:sp>
            <p:nvSpPr>
              <p:cNvPr id="45" name="TextBox 44">
                <a:extLst>
                  <a:ext uri="{FF2B5EF4-FFF2-40B4-BE49-F238E27FC236}">
                    <a16:creationId xmlns:a16="http://schemas.microsoft.com/office/drawing/2014/main" id="{42E8B3F4-73AC-9383-92A5-6704EE78E357}"/>
                  </a:ext>
                </a:extLst>
              </p:cNvPr>
              <p:cNvSpPr txBox="1"/>
              <p:nvPr/>
            </p:nvSpPr>
            <p:spPr>
              <a:xfrm>
                <a:off x="1263308" y="1900040"/>
                <a:ext cx="3515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sym typeface="Fira Sans"/>
                  </a:rPr>
                  <a:t>Curriculum design &amp; development</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Planning, preparing, writing course documents</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Involving stakeholders &amp; gaining CASE accreditation</a:t>
                </a:r>
              </a:p>
            </p:txBody>
          </p:sp>
        </p:grpSp>
        <p:grpSp>
          <p:nvGrpSpPr>
            <p:cNvPr id="53" name="Group 52">
              <a:extLst>
                <a:ext uri="{FF2B5EF4-FFF2-40B4-BE49-F238E27FC236}">
                  <a16:creationId xmlns:a16="http://schemas.microsoft.com/office/drawing/2014/main" id="{5E6F3FFE-4FC9-9926-2EB9-10F891226EA9}"/>
                </a:ext>
              </a:extLst>
            </p:cNvPr>
            <p:cNvGrpSpPr/>
            <p:nvPr/>
          </p:nvGrpSpPr>
          <p:grpSpPr>
            <a:xfrm>
              <a:off x="1083849" y="3266623"/>
              <a:ext cx="4714303" cy="1123545"/>
              <a:chOff x="1083849" y="3266624"/>
              <a:chExt cx="4714303" cy="1123545"/>
            </a:xfrm>
          </p:grpSpPr>
          <p:sp>
            <p:nvSpPr>
              <p:cNvPr id="6" name="11">
                <a:extLst>
                  <a:ext uri="{FF2B5EF4-FFF2-40B4-BE49-F238E27FC236}">
                    <a16:creationId xmlns:a16="http://schemas.microsoft.com/office/drawing/2014/main" id="{51A94C23-A3C3-B45C-D98A-AE5F9BC80C3D}"/>
                  </a:ext>
                </a:extLst>
              </p:cNvPr>
              <p:cNvSpPr/>
              <p:nvPr/>
            </p:nvSpPr>
            <p:spPr bwMode="auto">
              <a:xfrm>
                <a:off x="1083849" y="3329331"/>
                <a:ext cx="4159119" cy="998130"/>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ysClr val="window" lastClr="FFFFFF">
                      <a:lumMod val="95000"/>
                    </a:sysClr>
                  </a:gs>
                  <a:gs pos="0">
                    <a:srgbClr val="D3D3D3"/>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10">
                <a:extLst>
                  <a:ext uri="{FF2B5EF4-FFF2-40B4-BE49-F238E27FC236}">
                    <a16:creationId xmlns:a16="http://schemas.microsoft.com/office/drawing/2014/main" id="{A9B649E0-ED7A-2D85-B7D1-4BA96C7D7CC7}"/>
                  </a:ext>
                </a:extLst>
              </p:cNvPr>
              <p:cNvSpPr/>
              <p:nvPr/>
            </p:nvSpPr>
            <p:spPr bwMode="auto">
              <a:xfrm>
                <a:off x="1223943" y="3440827"/>
                <a:ext cx="3861240" cy="775139"/>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lumMod val="95000"/>
                </a:schemeClr>
              </a:solidFill>
              <a:ln w="19050">
                <a:gradFill flip="none" rotWithShape="1">
                  <a:gsLst>
                    <a:gs pos="0">
                      <a:sysClr val="window" lastClr="FFFFFF">
                        <a:lumMod val="75000"/>
                      </a:sysClr>
                    </a:gs>
                    <a:gs pos="100000">
                      <a:sysClr val="window" lastClr="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Hexagen  5">
                <a:extLst>
                  <a:ext uri="{FF2B5EF4-FFF2-40B4-BE49-F238E27FC236}">
                    <a16:creationId xmlns:a16="http://schemas.microsoft.com/office/drawing/2014/main" id="{AAE35254-7CDF-36A2-80D4-3AEA15CBFBE1}"/>
                  </a:ext>
                </a:extLst>
              </p:cNvPr>
              <p:cNvSpPr/>
              <p:nvPr/>
            </p:nvSpPr>
            <p:spPr bwMode="auto">
              <a:xfrm>
                <a:off x="4530004" y="3266624"/>
                <a:ext cx="1268148" cy="11235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lumMod val="97000"/>
                    </a:sysClr>
                  </a:gs>
                  <a:gs pos="100000">
                    <a:sysClr val="window" lastClr="FFFFFF">
                      <a:lumMod val="85000"/>
                    </a:sysClr>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Hexagen 5">
                <a:extLst>
                  <a:ext uri="{FF2B5EF4-FFF2-40B4-BE49-F238E27FC236}">
                    <a16:creationId xmlns:a16="http://schemas.microsoft.com/office/drawing/2014/main" id="{ECA9EB14-007F-BE45-EEA9-AC5627D6579B}"/>
                  </a:ext>
                </a:extLst>
              </p:cNvPr>
              <p:cNvSpPr/>
              <p:nvPr/>
            </p:nvSpPr>
            <p:spPr bwMode="auto">
              <a:xfrm>
                <a:off x="4702000" y="3419008"/>
                <a:ext cx="924153" cy="81877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663A77"/>
              </a:solidFill>
              <a:ln w="15875">
                <a:gradFill flip="none" rotWithShape="1">
                  <a:gsLst>
                    <a:gs pos="0">
                      <a:sysClr val="window" lastClr="FFFFFF">
                        <a:lumMod val="65000"/>
                      </a:sysClr>
                    </a:gs>
                    <a:gs pos="100000">
                      <a:sysClr val="window" lastClr="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Text Box 5">
                <a:extLst>
                  <a:ext uri="{FF2B5EF4-FFF2-40B4-BE49-F238E27FC236}">
                    <a16:creationId xmlns:a16="http://schemas.microsoft.com/office/drawing/2014/main" id="{2BC08472-0EAB-440F-0624-77D7E42B2EAB}"/>
                  </a:ext>
                </a:extLst>
              </p:cNvPr>
              <p:cNvSpPr txBox="1"/>
              <p:nvPr/>
            </p:nvSpPr>
            <p:spPr>
              <a:xfrm>
                <a:off x="4828554" y="3566786"/>
                <a:ext cx="6710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rPr>
                  <a:t>03</a:t>
                </a:r>
                <a:endParaRPr kumimoji="0" lang="zh-CN" altLang="en-US"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endParaRPr>
              </a:p>
            </p:txBody>
          </p:sp>
          <p:sp>
            <p:nvSpPr>
              <p:cNvPr id="46" name="TextBox 45">
                <a:extLst>
                  <a:ext uri="{FF2B5EF4-FFF2-40B4-BE49-F238E27FC236}">
                    <a16:creationId xmlns:a16="http://schemas.microsoft.com/office/drawing/2014/main" id="{72BA27C9-E4AA-6EFE-8AA9-4EEB36F3460F}"/>
                  </a:ext>
                </a:extLst>
              </p:cNvPr>
              <p:cNvSpPr txBox="1"/>
              <p:nvPr/>
            </p:nvSpPr>
            <p:spPr>
              <a:xfrm>
                <a:off x="1336354" y="3451370"/>
                <a:ext cx="3118068" cy="7540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sym typeface="Fira Sans"/>
                  </a:rPr>
                  <a:t>Lecturing</a:t>
                </a:r>
                <a:endParaRPr kumimoji="0" lang="en-US"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Planning, delivering and evaluating feedback, tutorials, seminars, skills sessions, PE training</a:t>
                </a:r>
              </a:p>
            </p:txBody>
          </p:sp>
        </p:grpSp>
        <p:grpSp>
          <p:nvGrpSpPr>
            <p:cNvPr id="54" name="Group 53">
              <a:extLst>
                <a:ext uri="{FF2B5EF4-FFF2-40B4-BE49-F238E27FC236}">
                  <a16:creationId xmlns:a16="http://schemas.microsoft.com/office/drawing/2014/main" id="{18E92086-A288-2452-AA8E-05977EDD2254}"/>
                </a:ext>
              </a:extLst>
            </p:cNvPr>
            <p:cNvGrpSpPr/>
            <p:nvPr/>
          </p:nvGrpSpPr>
          <p:grpSpPr>
            <a:xfrm>
              <a:off x="1083849" y="4831485"/>
              <a:ext cx="4714303" cy="1123545"/>
              <a:chOff x="1083849" y="4831485"/>
              <a:chExt cx="4714303" cy="1123545"/>
            </a:xfrm>
          </p:grpSpPr>
          <p:sp>
            <p:nvSpPr>
              <p:cNvPr id="9" name="9">
                <a:extLst>
                  <a:ext uri="{FF2B5EF4-FFF2-40B4-BE49-F238E27FC236}">
                    <a16:creationId xmlns:a16="http://schemas.microsoft.com/office/drawing/2014/main" id="{AF265D08-D8C7-C0BE-A8C4-9D9D32139F10}"/>
                  </a:ext>
                </a:extLst>
              </p:cNvPr>
              <p:cNvSpPr/>
              <p:nvPr/>
            </p:nvSpPr>
            <p:spPr bwMode="auto">
              <a:xfrm>
                <a:off x="1083849" y="4894192"/>
                <a:ext cx="4159119" cy="998130"/>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ysClr val="window" lastClr="FFFFFF">
                      <a:lumMod val="95000"/>
                    </a:sysClr>
                  </a:gs>
                  <a:gs pos="0">
                    <a:srgbClr val="D3D3D3"/>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8">
                <a:extLst>
                  <a:ext uri="{FF2B5EF4-FFF2-40B4-BE49-F238E27FC236}">
                    <a16:creationId xmlns:a16="http://schemas.microsoft.com/office/drawing/2014/main" id="{6E976EA7-529B-BF64-D928-9F94DC3DE44C}"/>
                  </a:ext>
                </a:extLst>
              </p:cNvPr>
              <p:cNvSpPr/>
              <p:nvPr/>
            </p:nvSpPr>
            <p:spPr bwMode="auto">
              <a:xfrm>
                <a:off x="1223943" y="5005688"/>
                <a:ext cx="3861240" cy="775139"/>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lumMod val="95000"/>
                </a:schemeClr>
              </a:solidFill>
              <a:ln w="19050">
                <a:gradFill flip="none" rotWithShape="1">
                  <a:gsLst>
                    <a:gs pos="0">
                      <a:sysClr val="window" lastClr="FFFFFF">
                        <a:lumMod val="75000"/>
                      </a:sysClr>
                    </a:gs>
                    <a:gs pos="100000">
                      <a:sysClr val="window" lastClr="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5">
                <a:extLst>
                  <a:ext uri="{FF2B5EF4-FFF2-40B4-BE49-F238E27FC236}">
                    <a16:creationId xmlns:a16="http://schemas.microsoft.com/office/drawing/2014/main" id="{85E58982-C49B-4142-11AC-760539ADA6AA}"/>
                  </a:ext>
                </a:extLst>
              </p:cNvPr>
              <p:cNvSpPr/>
              <p:nvPr/>
            </p:nvSpPr>
            <p:spPr bwMode="auto">
              <a:xfrm>
                <a:off x="4530004" y="4831485"/>
                <a:ext cx="1268148" cy="11235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lumMod val="97000"/>
                    </a:sysClr>
                  </a:gs>
                  <a:gs pos="100000">
                    <a:sysClr val="window" lastClr="FFFFFF">
                      <a:lumMod val="85000"/>
                    </a:sysClr>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5">
                <a:extLst>
                  <a:ext uri="{FF2B5EF4-FFF2-40B4-BE49-F238E27FC236}">
                    <a16:creationId xmlns:a16="http://schemas.microsoft.com/office/drawing/2014/main" id="{AB0573D8-905D-44C8-4F56-C9CF846940FB}"/>
                  </a:ext>
                </a:extLst>
              </p:cNvPr>
              <p:cNvSpPr/>
              <p:nvPr/>
            </p:nvSpPr>
            <p:spPr bwMode="auto">
              <a:xfrm>
                <a:off x="4702000" y="4983869"/>
                <a:ext cx="924153" cy="81877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1ACBE"/>
              </a:solidFill>
              <a:ln w="15875">
                <a:gradFill flip="none" rotWithShape="1">
                  <a:gsLst>
                    <a:gs pos="0">
                      <a:sysClr val="window" lastClr="FFFFFF">
                        <a:lumMod val="65000"/>
                      </a:sysClr>
                    </a:gs>
                    <a:gs pos="100000">
                      <a:sysClr val="window" lastClr="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Text Box 5">
                <a:extLst>
                  <a:ext uri="{FF2B5EF4-FFF2-40B4-BE49-F238E27FC236}">
                    <a16:creationId xmlns:a16="http://schemas.microsoft.com/office/drawing/2014/main" id="{0D7E7B5A-7E57-2824-54C7-2D5DF2179552}"/>
                  </a:ext>
                </a:extLst>
              </p:cNvPr>
              <p:cNvSpPr txBox="1"/>
              <p:nvPr/>
            </p:nvSpPr>
            <p:spPr>
              <a:xfrm>
                <a:off x="4828554" y="5131647"/>
                <a:ext cx="6710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rPr>
                  <a:t>05</a:t>
                </a:r>
                <a:endParaRPr kumimoji="0" lang="zh-CN" altLang="en-US"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endParaRPr>
              </a:p>
            </p:txBody>
          </p:sp>
          <p:sp>
            <p:nvSpPr>
              <p:cNvPr id="47" name="TextBox 46">
                <a:extLst>
                  <a:ext uri="{FF2B5EF4-FFF2-40B4-BE49-F238E27FC236}">
                    <a16:creationId xmlns:a16="http://schemas.microsoft.com/office/drawing/2014/main" id="{4590CEB4-FBD0-DA6E-BD4E-237623316E8B}"/>
                  </a:ext>
                </a:extLst>
              </p:cNvPr>
              <p:cNvSpPr txBox="1"/>
              <p:nvPr/>
            </p:nvSpPr>
            <p:spPr>
              <a:xfrm>
                <a:off x="1336354" y="5016231"/>
                <a:ext cx="311806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sym typeface="Fira Sans"/>
                  </a:rPr>
                  <a:t>Research</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Supervision, involvement in projects</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Local, national, international</a:t>
                </a:r>
              </a:p>
            </p:txBody>
          </p:sp>
        </p:grpSp>
        <p:grpSp>
          <p:nvGrpSpPr>
            <p:cNvPr id="56" name="Group 55">
              <a:extLst>
                <a:ext uri="{FF2B5EF4-FFF2-40B4-BE49-F238E27FC236}">
                  <a16:creationId xmlns:a16="http://schemas.microsoft.com/office/drawing/2014/main" id="{F8D011C0-4C23-5FF9-8CBE-7C4E43FABC8B}"/>
                </a:ext>
              </a:extLst>
            </p:cNvPr>
            <p:cNvGrpSpPr/>
            <p:nvPr/>
          </p:nvGrpSpPr>
          <p:grpSpPr>
            <a:xfrm>
              <a:off x="6432748" y="3266623"/>
              <a:ext cx="4714300" cy="1123545"/>
              <a:chOff x="6432748" y="3266624"/>
              <a:chExt cx="4714300" cy="1123545"/>
            </a:xfrm>
          </p:grpSpPr>
          <p:sp>
            <p:nvSpPr>
              <p:cNvPr id="15" name="4">
                <a:extLst>
                  <a:ext uri="{FF2B5EF4-FFF2-40B4-BE49-F238E27FC236}">
                    <a16:creationId xmlns:a16="http://schemas.microsoft.com/office/drawing/2014/main" id="{A24C7F52-AC03-7B2E-6CF2-E54260C29FE0}"/>
                  </a:ext>
                </a:extLst>
              </p:cNvPr>
              <p:cNvSpPr/>
              <p:nvPr/>
            </p:nvSpPr>
            <p:spPr bwMode="auto">
              <a:xfrm>
                <a:off x="6987929" y="3329331"/>
                <a:ext cx="4159119" cy="998130"/>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ysClr val="window" lastClr="FFFFFF">
                      <a:lumMod val="95000"/>
                    </a:sysClr>
                  </a:gs>
                  <a:gs pos="0">
                    <a:srgbClr val="D3D3D3"/>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3">
                <a:extLst>
                  <a:ext uri="{FF2B5EF4-FFF2-40B4-BE49-F238E27FC236}">
                    <a16:creationId xmlns:a16="http://schemas.microsoft.com/office/drawing/2014/main" id="{8DC3C987-FA43-7DC4-5AE9-092B6F5BB40A}"/>
                  </a:ext>
                </a:extLst>
              </p:cNvPr>
              <p:cNvSpPr/>
              <p:nvPr/>
            </p:nvSpPr>
            <p:spPr bwMode="auto">
              <a:xfrm>
                <a:off x="7145714" y="3440827"/>
                <a:ext cx="3861240" cy="775139"/>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lumMod val="95000"/>
                </a:schemeClr>
              </a:solidFill>
              <a:ln w="19050">
                <a:gradFill flip="none" rotWithShape="1">
                  <a:gsLst>
                    <a:gs pos="0">
                      <a:sysClr val="window" lastClr="FFFFFF">
                        <a:lumMod val="75000"/>
                      </a:sysClr>
                    </a:gs>
                    <a:gs pos="100000">
                      <a:sysClr val="window" lastClr="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5">
                <a:extLst>
                  <a:ext uri="{FF2B5EF4-FFF2-40B4-BE49-F238E27FC236}">
                    <a16:creationId xmlns:a16="http://schemas.microsoft.com/office/drawing/2014/main" id="{9705DEE9-D964-A043-B435-EE2D1D70C636}"/>
                  </a:ext>
                </a:extLst>
              </p:cNvPr>
              <p:cNvSpPr/>
              <p:nvPr/>
            </p:nvSpPr>
            <p:spPr bwMode="auto">
              <a:xfrm>
                <a:off x="6432748" y="3266624"/>
                <a:ext cx="1268148" cy="11235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lumMod val="97000"/>
                    </a:sysClr>
                  </a:gs>
                  <a:gs pos="100000">
                    <a:sysClr val="window" lastClr="FFFFFF">
                      <a:lumMod val="85000"/>
                    </a:sysClr>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5">
                <a:extLst>
                  <a:ext uri="{FF2B5EF4-FFF2-40B4-BE49-F238E27FC236}">
                    <a16:creationId xmlns:a16="http://schemas.microsoft.com/office/drawing/2014/main" id="{E91FEFE0-FE9C-4F8A-CBDC-13E49698154A}"/>
                  </a:ext>
                </a:extLst>
              </p:cNvPr>
              <p:cNvSpPr/>
              <p:nvPr/>
            </p:nvSpPr>
            <p:spPr bwMode="auto">
              <a:xfrm>
                <a:off x="6604745" y="3419008"/>
                <a:ext cx="924154" cy="81877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AF92"/>
              </a:solidFill>
              <a:ln w="15875">
                <a:gradFill flip="none" rotWithShape="1">
                  <a:gsLst>
                    <a:gs pos="0">
                      <a:sysClr val="window" lastClr="FFFFFF">
                        <a:lumMod val="65000"/>
                      </a:sysClr>
                    </a:gs>
                    <a:gs pos="100000">
                      <a:sysClr val="window" lastClr="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Text Box 4">
                <a:extLst>
                  <a:ext uri="{FF2B5EF4-FFF2-40B4-BE49-F238E27FC236}">
                    <a16:creationId xmlns:a16="http://schemas.microsoft.com/office/drawing/2014/main" id="{DCB75509-BC93-96E6-5480-C122F501C7BA}"/>
                  </a:ext>
                </a:extLst>
              </p:cNvPr>
              <p:cNvSpPr txBox="1"/>
              <p:nvPr/>
            </p:nvSpPr>
            <p:spPr>
              <a:xfrm>
                <a:off x="6731300" y="3566786"/>
                <a:ext cx="6710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rPr>
                  <a:t>04</a:t>
                </a:r>
                <a:endParaRPr kumimoji="0" lang="zh-CN" altLang="en-US"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endParaRPr>
              </a:p>
            </p:txBody>
          </p:sp>
          <p:sp>
            <p:nvSpPr>
              <p:cNvPr id="48" name="TextBox 47">
                <a:extLst>
                  <a:ext uri="{FF2B5EF4-FFF2-40B4-BE49-F238E27FC236}">
                    <a16:creationId xmlns:a16="http://schemas.microsoft.com/office/drawing/2014/main" id="{99E85271-17C1-CCE2-C430-1F7A7169BC72}"/>
                  </a:ext>
                </a:extLst>
              </p:cNvPr>
              <p:cNvSpPr txBox="1"/>
              <p:nvPr/>
            </p:nvSpPr>
            <p:spPr>
              <a:xfrm>
                <a:off x="7750442" y="3451370"/>
                <a:ext cx="31052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sym typeface="Fira Sans"/>
                  </a:rPr>
                  <a:t>Assessments</a:t>
                </a:r>
                <a:endParaRPr kumimoji="0" lang="en-US"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Planning, writing exams, marking &amp; feedback</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Assessment boards and external examining </a:t>
                </a:r>
              </a:p>
            </p:txBody>
          </p:sp>
        </p:grpSp>
        <p:grpSp>
          <p:nvGrpSpPr>
            <p:cNvPr id="57" name="Group 56">
              <a:extLst>
                <a:ext uri="{FF2B5EF4-FFF2-40B4-BE49-F238E27FC236}">
                  <a16:creationId xmlns:a16="http://schemas.microsoft.com/office/drawing/2014/main" id="{7257B996-8BF6-9F5D-D310-6FFD14ED9924}"/>
                </a:ext>
              </a:extLst>
            </p:cNvPr>
            <p:cNvGrpSpPr/>
            <p:nvPr/>
          </p:nvGrpSpPr>
          <p:grpSpPr>
            <a:xfrm>
              <a:off x="6432748" y="4831485"/>
              <a:ext cx="4714300" cy="1123545"/>
              <a:chOff x="6432748" y="4831485"/>
              <a:chExt cx="4714300" cy="1123545"/>
            </a:xfrm>
          </p:grpSpPr>
          <p:sp>
            <p:nvSpPr>
              <p:cNvPr id="18" name="2">
                <a:extLst>
                  <a:ext uri="{FF2B5EF4-FFF2-40B4-BE49-F238E27FC236}">
                    <a16:creationId xmlns:a16="http://schemas.microsoft.com/office/drawing/2014/main" id="{7FC06496-097B-8228-18C1-9805C6E671E7}"/>
                  </a:ext>
                </a:extLst>
              </p:cNvPr>
              <p:cNvSpPr/>
              <p:nvPr/>
            </p:nvSpPr>
            <p:spPr bwMode="auto">
              <a:xfrm>
                <a:off x="6987929" y="4894192"/>
                <a:ext cx="4159119" cy="998130"/>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ysClr val="window" lastClr="FFFFFF">
                      <a:lumMod val="95000"/>
                    </a:sysClr>
                  </a:gs>
                  <a:gs pos="0">
                    <a:srgbClr val="D3D3D3"/>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1">
                <a:extLst>
                  <a:ext uri="{FF2B5EF4-FFF2-40B4-BE49-F238E27FC236}">
                    <a16:creationId xmlns:a16="http://schemas.microsoft.com/office/drawing/2014/main" id="{0B15B91E-55BA-C3A8-EE59-6E02B5EDC3EE}"/>
                  </a:ext>
                </a:extLst>
              </p:cNvPr>
              <p:cNvSpPr/>
              <p:nvPr/>
            </p:nvSpPr>
            <p:spPr bwMode="auto">
              <a:xfrm>
                <a:off x="7145714" y="5005688"/>
                <a:ext cx="3861240" cy="775139"/>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lumMod val="95000"/>
                </a:schemeClr>
              </a:solidFill>
              <a:ln w="19050">
                <a:gradFill flip="none" rotWithShape="1">
                  <a:gsLst>
                    <a:gs pos="0">
                      <a:sysClr val="window" lastClr="FFFFFF">
                        <a:lumMod val="75000"/>
                      </a:sysClr>
                    </a:gs>
                    <a:gs pos="100000">
                      <a:sysClr val="window" lastClr="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5">
                <a:extLst>
                  <a:ext uri="{FF2B5EF4-FFF2-40B4-BE49-F238E27FC236}">
                    <a16:creationId xmlns:a16="http://schemas.microsoft.com/office/drawing/2014/main" id="{66418909-826F-AB49-60F3-CF3FC2EB7DDB}"/>
                  </a:ext>
                </a:extLst>
              </p:cNvPr>
              <p:cNvSpPr/>
              <p:nvPr/>
            </p:nvSpPr>
            <p:spPr bwMode="auto">
              <a:xfrm>
                <a:off x="6432748" y="4831485"/>
                <a:ext cx="1268148" cy="11235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lumMod val="97000"/>
                    </a:sysClr>
                  </a:gs>
                  <a:gs pos="100000">
                    <a:sysClr val="window" lastClr="FFFFFF">
                      <a:lumMod val="85000"/>
                    </a:sysClr>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5">
                <a:extLst>
                  <a:ext uri="{FF2B5EF4-FFF2-40B4-BE49-F238E27FC236}">
                    <a16:creationId xmlns:a16="http://schemas.microsoft.com/office/drawing/2014/main" id="{94D9A429-A5CA-4BDE-DC7E-C665CF6CCC0C}"/>
                  </a:ext>
                </a:extLst>
              </p:cNvPr>
              <p:cNvSpPr/>
              <p:nvPr/>
            </p:nvSpPr>
            <p:spPr bwMode="auto">
              <a:xfrm>
                <a:off x="6604745" y="4983869"/>
                <a:ext cx="924154" cy="81877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50000"/>
                </a:schemeClr>
              </a:solidFill>
              <a:ln w="15875">
                <a:gradFill flip="none" rotWithShape="1">
                  <a:gsLst>
                    <a:gs pos="0">
                      <a:sysClr val="window" lastClr="FFFFFF">
                        <a:lumMod val="65000"/>
                      </a:sysClr>
                    </a:gs>
                    <a:gs pos="100000">
                      <a:sysClr val="window" lastClr="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Text Box6">
                <a:extLst>
                  <a:ext uri="{FF2B5EF4-FFF2-40B4-BE49-F238E27FC236}">
                    <a16:creationId xmlns:a16="http://schemas.microsoft.com/office/drawing/2014/main" id="{52A76949-0487-D3D0-4FF2-62AED617B617}"/>
                  </a:ext>
                </a:extLst>
              </p:cNvPr>
              <p:cNvSpPr txBox="1"/>
              <p:nvPr/>
            </p:nvSpPr>
            <p:spPr>
              <a:xfrm>
                <a:off x="6731300" y="5131647"/>
                <a:ext cx="6710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rPr>
                  <a:t>06</a:t>
                </a:r>
                <a:endParaRPr kumimoji="0" lang="zh-CN" altLang="en-US"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endParaRPr>
              </a:p>
            </p:txBody>
          </p:sp>
          <p:sp>
            <p:nvSpPr>
              <p:cNvPr id="50" name="TextBox 49">
                <a:extLst>
                  <a:ext uri="{FF2B5EF4-FFF2-40B4-BE49-F238E27FC236}">
                    <a16:creationId xmlns:a16="http://schemas.microsoft.com/office/drawing/2014/main" id="{9A024A9B-BFD4-15FC-1D34-C591592753AE}"/>
                  </a:ext>
                </a:extLst>
              </p:cNvPr>
              <p:cNvSpPr txBox="1"/>
              <p:nvPr/>
            </p:nvSpPr>
            <p:spPr>
              <a:xfrm>
                <a:off x="7750442" y="5016231"/>
                <a:ext cx="31052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IN"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sym typeface="Fira Sans"/>
                  </a:rPr>
                  <a:t>Educational leadership</a:t>
                </a:r>
                <a:endParaRPr kumimoji="0" lang="en-US"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Lead for Teaching Excellence – feedback toolkit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Innovations, mentor &amp; coach</a:t>
                </a:r>
              </a:p>
            </p:txBody>
          </p:sp>
        </p:grpSp>
        <p:grpSp>
          <p:nvGrpSpPr>
            <p:cNvPr id="55" name="Group 54">
              <a:extLst>
                <a:ext uri="{FF2B5EF4-FFF2-40B4-BE49-F238E27FC236}">
                  <a16:creationId xmlns:a16="http://schemas.microsoft.com/office/drawing/2014/main" id="{419B2202-F56D-F28B-7A9F-C26A714BB387}"/>
                </a:ext>
              </a:extLst>
            </p:cNvPr>
            <p:cNvGrpSpPr/>
            <p:nvPr/>
          </p:nvGrpSpPr>
          <p:grpSpPr>
            <a:xfrm>
              <a:off x="6432748" y="1701762"/>
              <a:ext cx="4714300" cy="1123545"/>
              <a:chOff x="6432748" y="1701762"/>
              <a:chExt cx="4714300" cy="1123545"/>
            </a:xfrm>
          </p:grpSpPr>
          <p:sp>
            <p:nvSpPr>
              <p:cNvPr id="12" name="6">
                <a:extLst>
                  <a:ext uri="{FF2B5EF4-FFF2-40B4-BE49-F238E27FC236}">
                    <a16:creationId xmlns:a16="http://schemas.microsoft.com/office/drawing/2014/main" id="{B296986A-D639-B971-F2CD-CC3F4110404E}"/>
                  </a:ext>
                </a:extLst>
              </p:cNvPr>
              <p:cNvSpPr/>
              <p:nvPr/>
            </p:nvSpPr>
            <p:spPr bwMode="auto">
              <a:xfrm>
                <a:off x="6987929" y="1764469"/>
                <a:ext cx="4159119" cy="998130"/>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ysClr val="window" lastClr="FFFFFF">
                      <a:lumMod val="95000"/>
                    </a:sysClr>
                  </a:gs>
                  <a:gs pos="0">
                    <a:srgbClr val="D3D3D3"/>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5">
                <a:extLst>
                  <a:ext uri="{FF2B5EF4-FFF2-40B4-BE49-F238E27FC236}">
                    <a16:creationId xmlns:a16="http://schemas.microsoft.com/office/drawing/2014/main" id="{B0AA9777-8FED-FE5F-6741-CCA01A66AA90}"/>
                  </a:ext>
                </a:extLst>
              </p:cNvPr>
              <p:cNvSpPr/>
              <p:nvPr/>
            </p:nvSpPr>
            <p:spPr bwMode="auto">
              <a:xfrm>
                <a:off x="7145714" y="1875965"/>
                <a:ext cx="3861240" cy="775139"/>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lumMod val="95000"/>
                </a:schemeClr>
              </a:solidFill>
              <a:ln w="19050">
                <a:gradFill flip="none" rotWithShape="1">
                  <a:gsLst>
                    <a:gs pos="0">
                      <a:sysClr val="window" lastClr="FFFFFF">
                        <a:lumMod val="75000"/>
                      </a:sysClr>
                    </a:gs>
                    <a:gs pos="100000">
                      <a:sysClr val="window" lastClr="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Hexagen 5">
                <a:extLst>
                  <a:ext uri="{FF2B5EF4-FFF2-40B4-BE49-F238E27FC236}">
                    <a16:creationId xmlns:a16="http://schemas.microsoft.com/office/drawing/2014/main" id="{D69CC721-C1B5-827B-30AF-4AC11C295E52}"/>
                  </a:ext>
                </a:extLst>
              </p:cNvPr>
              <p:cNvSpPr/>
              <p:nvPr/>
            </p:nvSpPr>
            <p:spPr bwMode="auto">
              <a:xfrm>
                <a:off x="6432748" y="1701762"/>
                <a:ext cx="1268148" cy="112354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lumMod val="97000"/>
                    </a:sysClr>
                  </a:gs>
                  <a:gs pos="100000">
                    <a:sysClr val="window" lastClr="FFFFFF">
                      <a:lumMod val="85000"/>
                    </a:sysClr>
                  </a:gs>
                </a:gsLst>
                <a:lin ang="2700000" scaled="1"/>
                <a:tileRect/>
              </a:gradFill>
              <a:ln w="19050">
                <a:gradFill flip="none" rotWithShape="1">
                  <a:gsLst>
                    <a:gs pos="100000">
                      <a:sysClr val="window" lastClr="FFFFFF">
                        <a:lumMod val="75000"/>
                      </a:sysClr>
                    </a:gs>
                    <a:gs pos="0">
                      <a:sysClr val="window" lastClr="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Hexagen  5">
                <a:extLst>
                  <a:ext uri="{FF2B5EF4-FFF2-40B4-BE49-F238E27FC236}">
                    <a16:creationId xmlns:a16="http://schemas.microsoft.com/office/drawing/2014/main" id="{DBDA98B5-31E5-CE4A-EF01-21DD696656F8}"/>
                  </a:ext>
                </a:extLst>
              </p:cNvPr>
              <p:cNvSpPr/>
              <p:nvPr/>
            </p:nvSpPr>
            <p:spPr bwMode="auto">
              <a:xfrm>
                <a:off x="6604745" y="1854146"/>
                <a:ext cx="924154" cy="81877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B850"/>
              </a:solidFill>
              <a:ln w="15875">
                <a:gradFill flip="none" rotWithShape="1">
                  <a:gsLst>
                    <a:gs pos="0">
                      <a:sysClr val="window" lastClr="FFFFFF">
                        <a:lumMod val="65000"/>
                      </a:sysClr>
                    </a:gs>
                    <a:gs pos="100000">
                      <a:sysClr val="window" lastClr="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Text Box 4">
                <a:extLst>
                  <a:ext uri="{FF2B5EF4-FFF2-40B4-BE49-F238E27FC236}">
                    <a16:creationId xmlns:a16="http://schemas.microsoft.com/office/drawing/2014/main" id="{0C05A716-8DCE-80BA-3918-84C0929B3C07}"/>
                  </a:ext>
                </a:extLst>
              </p:cNvPr>
              <p:cNvSpPr txBox="1"/>
              <p:nvPr/>
            </p:nvSpPr>
            <p:spPr>
              <a:xfrm>
                <a:off x="6731300" y="2001924"/>
                <a:ext cx="6710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rPr>
                  <a:t>02</a:t>
                </a:r>
                <a:endParaRPr kumimoji="0" lang="zh-CN" altLang="en-US" sz="2800" b="1" i="0" u="none" strike="noStrike" kern="0" cap="none" spc="0" normalizeH="0" baseline="0" noProof="0" dirty="0">
                  <a:ln>
                    <a:noFill/>
                  </a:ln>
                  <a:solidFill>
                    <a:prstClr val="white"/>
                  </a:solidFill>
                  <a:effectLst/>
                  <a:uLnTx/>
                  <a:uFillTx/>
                  <a:latin typeface="Lora" pitchFamily="2" charset="0"/>
                  <a:ea typeface="等线" panose="02010600030101010101" pitchFamily="2" charset="-122"/>
                  <a:cs typeface="+mn-cs"/>
                </a:endParaRPr>
              </a:p>
            </p:txBody>
          </p:sp>
          <p:sp>
            <p:nvSpPr>
              <p:cNvPr id="51" name="TextBox 50">
                <a:extLst>
                  <a:ext uri="{FF2B5EF4-FFF2-40B4-BE49-F238E27FC236}">
                    <a16:creationId xmlns:a16="http://schemas.microsoft.com/office/drawing/2014/main" id="{C7FB7F3A-50CF-0F60-78AB-3126F8E27217}"/>
                  </a:ext>
                </a:extLst>
              </p:cNvPr>
              <p:cNvSpPr txBox="1"/>
              <p:nvPr/>
            </p:nvSpPr>
            <p:spPr>
              <a:xfrm>
                <a:off x="7750442" y="1886508"/>
                <a:ext cx="3105203"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sym typeface="Fira Sans"/>
                  </a:rPr>
                  <a:t>Recruitment &amp; timetabling</a:t>
                </a:r>
                <a:endParaRPr kumimoji="0" lang="en-US" sz="16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Marketing, recruitment, student interviews, placement agreements, room bookings</a:t>
                </a:r>
              </a:p>
            </p:txBody>
          </p:sp>
        </p:grpSp>
      </p:grpSp>
      <p:sp>
        <p:nvSpPr>
          <p:cNvPr id="49" name="Text Placeholder 2">
            <a:extLst>
              <a:ext uri="{FF2B5EF4-FFF2-40B4-BE49-F238E27FC236}">
                <a16:creationId xmlns:a16="http://schemas.microsoft.com/office/drawing/2014/main" id="{B6C9200A-8EF0-CD7B-A7C0-D1BE9560E9C6}"/>
              </a:ext>
            </a:extLst>
          </p:cNvPr>
          <p:cNvSpPr txBox="1">
            <a:spLocks/>
          </p:cNvSpPr>
          <p:nvPr/>
        </p:nvSpPr>
        <p:spPr>
          <a:xfrm>
            <a:off x="882757" y="759482"/>
            <a:ext cx="9811936" cy="520377"/>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649F"/>
                </a:solidFill>
                <a:effectLst/>
                <a:uLnTx/>
                <a:uFillTx/>
                <a:latin typeface="Calibri" panose="020F0502020204030204" pitchFamily="34" charset="0"/>
                <a:ea typeface="+mn-ea"/>
                <a:cs typeface="Calibri" panose="020F0502020204030204" pitchFamily="34" charset="0"/>
              </a:rPr>
              <a:t>My role as an academic</a:t>
            </a:r>
          </a:p>
        </p:txBody>
      </p:sp>
    </p:spTree>
    <p:extLst>
      <p:ext uri="{BB962C8B-B14F-4D97-AF65-F5344CB8AC3E}">
        <p14:creationId xmlns:p14="http://schemas.microsoft.com/office/powerpoint/2010/main" val="31846561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31"/>
          <p:cNvSpPr/>
          <p:nvPr/>
        </p:nvSpPr>
        <p:spPr>
          <a:xfrm>
            <a:off x="-3003900" y="5532860"/>
            <a:ext cx="146348" cy="238752"/>
          </a:xfrm>
          <a:custGeom>
            <a:avLst/>
            <a:gdLst/>
            <a:ahLst/>
            <a:cxnLst/>
            <a:rect l="l" t="t" r="r" b="b"/>
            <a:pathLst>
              <a:path w="1172" h="1912" extrusionOk="0">
                <a:moveTo>
                  <a:pt x="770" y="62"/>
                </a:moveTo>
                <a:cubicBezTo>
                  <a:pt x="777" y="62"/>
                  <a:pt x="783" y="68"/>
                  <a:pt x="790" y="68"/>
                </a:cubicBezTo>
                <a:cubicBezTo>
                  <a:pt x="810" y="82"/>
                  <a:pt x="816" y="101"/>
                  <a:pt x="823" y="128"/>
                </a:cubicBezTo>
                <a:cubicBezTo>
                  <a:pt x="836" y="174"/>
                  <a:pt x="856" y="233"/>
                  <a:pt x="948" y="233"/>
                </a:cubicBezTo>
                <a:cubicBezTo>
                  <a:pt x="994" y="233"/>
                  <a:pt x="1027" y="220"/>
                  <a:pt x="1040" y="207"/>
                </a:cubicBezTo>
                <a:cubicBezTo>
                  <a:pt x="1047" y="200"/>
                  <a:pt x="1053" y="200"/>
                  <a:pt x="1053" y="200"/>
                </a:cubicBezTo>
                <a:cubicBezTo>
                  <a:pt x="1053" y="200"/>
                  <a:pt x="1060" y="200"/>
                  <a:pt x="1080" y="213"/>
                </a:cubicBezTo>
                <a:cubicBezTo>
                  <a:pt x="1099" y="226"/>
                  <a:pt x="1106" y="246"/>
                  <a:pt x="1106" y="259"/>
                </a:cubicBezTo>
                <a:cubicBezTo>
                  <a:pt x="1106" y="279"/>
                  <a:pt x="1093" y="305"/>
                  <a:pt x="1060" y="332"/>
                </a:cubicBezTo>
                <a:cubicBezTo>
                  <a:pt x="908" y="444"/>
                  <a:pt x="902" y="490"/>
                  <a:pt x="902" y="569"/>
                </a:cubicBezTo>
                <a:cubicBezTo>
                  <a:pt x="902" y="582"/>
                  <a:pt x="895" y="588"/>
                  <a:pt x="895" y="601"/>
                </a:cubicBezTo>
                <a:cubicBezTo>
                  <a:pt x="895" y="667"/>
                  <a:pt x="869" y="713"/>
                  <a:pt x="836" y="746"/>
                </a:cubicBezTo>
                <a:cubicBezTo>
                  <a:pt x="829" y="753"/>
                  <a:pt x="816" y="759"/>
                  <a:pt x="810" y="766"/>
                </a:cubicBezTo>
                <a:cubicBezTo>
                  <a:pt x="757" y="806"/>
                  <a:pt x="671" y="871"/>
                  <a:pt x="671" y="983"/>
                </a:cubicBezTo>
                <a:cubicBezTo>
                  <a:pt x="671" y="1102"/>
                  <a:pt x="671" y="1108"/>
                  <a:pt x="632" y="1128"/>
                </a:cubicBezTo>
                <a:cubicBezTo>
                  <a:pt x="546" y="1181"/>
                  <a:pt x="474" y="1260"/>
                  <a:pt x="402" y="1332"/>
                </a:cubicBezTo>
                <a:cubicBezTo>
                  <a:pt x="375" y="1358"/>
                  <a:pt x="349" y="1378"/>
                  <a:pt x="323" y="1404"/>
                </a:cubicBezTo>
                <a:lnTo>
                  <a:pt x="277" y="1450"/>
                </a:lnTo>
                <a:cubicBezTo>
                  <a:pt x="250" y="1477"/>
                  <a:pt x="224" y="1503"/>
                  <a:pt x="198" y="1529"/>
                </a:cubicBezTo>
                <a:cubicBezTo>
                  <a:pt x="191" y="1529"/>
                  <a:pt x="191" y="1536"/>
                  <a:pt x="184" y="1536"/>
                </a:cubicBezTo>
                <a:cubicBezTo>
                  <a:pt x="165" y="1556"/>
                  <a:pt x="145" y="1569"/>
                  <a:pt x="132" y="1595"/>
                </a:cubicBezTo>
                <a:cubicBezTo>
                  <a:pt x="132" y="1595"/>
                  <a:pt x="112" y="1674"/>
                  <a:pt x="105" y="1720"/>
                </a:cubicBezTo>
                <a:cubicBezTo>
                  <a:pt x="99" y="1747"/>
                  <a:pt x="92" y="1760"/>
                  <a:pt x="92" y="1780"/>
                </a:cubicBezTo>
                <a:cubicBezTo>
                  <a:pt x="92" y="1720"/>
                  <a:pt x="86" y="1648"/>
                  <a:pt x="86" y="1635"/>
                </a:cubicBezTo>
                <a:lnTo>
                  <a:pt x="86" y="1622"/>
                </a:lnTo>
                <a:cubicBezTo>
                  <a:pt x="73" y="1582"/>
                  <a:pt x="66" y="1516"/>
                  <a:pt x="73" y="1470"/>
                </a:cubicBezTo>
                <a:cubicBezTo>
                  <a:pt x="79" y="1424"/>
                  <a:pt x="119" y="1385"/>
                  <a:pt x="158" y="1352"/>
                </a:cubicBezTo>
                <a:cubicBezTo>
                  <a:pt x="171" y="1339"/>
                  <a:pt x="184" y="1325"/>
                  <a:pt x="198" y="1319"/>
                </a:cubicBezTo>
                <a:cubicBezTo>
                  <a:pt x="224" y="1299"/>
                  <a:pt x="244" y="1286"/>
                  <a:pt x="244" y="1240"/>
                </a:cubicBezTo>
                <a:cubicBezTo>
                  <a:pt x="244" y="1227"/>
                  <a:pt x="244" y="1214"/>
                  <a:pt x="244" y="1200"/>
                </a:cubicBezTo>
                <a:cubicBezTo>
                  <a:pt x="244" y="1187"/>
                  <a:pt x="237" y="1141"/>
                  <a:pt x="244" y="1135"/>
                </a:cubicBezTo>
                <a:cubicBezTo>
                  <a:pt x="329" y="1115"/>
                  <a:pt x="408" y="1056"/>
                  <a:pt x="474" y="977"/>
                </a:cubicBezTo>
                <a:cubicBezTo>
                  <a:pt x="546" y="891"/>
                  <a:pt x="553" y="865"/>
                  <a:pt x="560" y="812"/>
                </a:cubicBezTo>
                <a:cubicBezTo>
                  <a:pt x="560" y="799"/>
                  <a:pt x="560" y="786"/>
                  <a:pt x="560" y="759"/>
                </a:cubicBezTo>
                <a:cubicBezTo>
                  <a:pt x="566" y="740"/>
                  <a:pt x="586" y="713"/>
                  <a:pt x="606" y="694"/>
                </a:cubicBezTo>
                <a:cubicBezTo>
                  <a:pt x="612" y="680"/>
                  <a:pt x="625" y="674"/>
                  <a:pt x="632" y="661"/>
                </a:cubicBezTo>
                <a:cubicBezTo>
                  <a:pt x="639" y="648"/>
                  <a:pt x="652" y="634"/>
                  <a:pt x="658" y="628"/>
                </a:cubicBezTo>
                <a:cubicBezTo>
                  <a:pt x="671" y="608"/>
                  <a:pt x="685" y="595"/>
                  <a:pt x="698" y="582"/>
                </a:cubicBezTo>
                <a:cubicBezTo>
                  <a:pt x="704" y="569"/>
                  <a:pt x="704" y="549"/>
                  <a:pt x="711" y="463"/>
                </a:cubicBezTo>
                <a:cubicBezTo>
                  <a:pt x="711" y="450"/>
                  <a:pt x="711" y="444"/>
                  <a:pt x="711" y="437"/>
                </a:cubicBezTo>
                <a:cubicBezTo>
                  <a:pt x="711" y="417"/>
                  <a:pt x="711" y="404"/>
                  <a:pt x="711" y="397"/>
                </a:cubicBezTo>
                <a:cubicBezTo>
                  <a:pt x="711" y="391"/>
                  <a:pt x="704" y="384"/>
                  <a:pt x="704" y="378"/>
                </a:cubicBezTo>
                <a:cubicBezTo>
                  <a:pt x="704" y="378"/>
                  <a:pt x="711" y="378"/>
                  <a:pt x="718" y="371"/>
                </a:cubicBezTo>
                <a:cubicBezTo>
                  <a:pt x="757" y="351"/>
                  <a:pt x="783" y="299"/>
                  <a:pt x="783" y="259"/>
                </a:cubicBezTo>
                <a:cubicBezTo>
                  <a:pt x="783" y="233"/>
                  <a:pt x="777" y="213"/>
                  <a:pt x="750" y="200"/>
                </a:cubicBezTo>
                <a:lnTo>
                  <a:pt x="737" y="187"/>
                </a:lnTo>
                <a:cubicBezTo>
                  <a:pt x="658" y="147"/>
                  <a:pt x="645" y="128"/>
                  <a:pt x="645" y="121"/>
                </a:cubicBezTo>
                <a:cubicBezTo>
                  <a:pt x="645" y="121"/>
                  <a:pt x="652" y="114"/>
                  <a:pt x="665" y="108"/>
                </a:cubicBezTo>
                <a:lnTo>
                  <a:pt x="685" y="95"/>
                </a:lnTo>
                <a:cubicBezTo>
                  <a:pt x="711" y="82"/>
                  <a:pt x="744" y="62"/>
                  <a:pt x="770" y="62"/>
                </a:cubicBezTo>
                <a:close/>
                <a:moveTo>
                  <a:pt x="772" y="0"/>
                </a:moveTo>
                <a:cubicBezTo>
                  <a:pt x="731" y="0"/>
                  <a:pt x="689" y="18"/>
                  <a:pt x="658" y="35"/>
                </a:cubicBezTo>
                <a:lnTo>
                  <a:pt x="639" y="42"/>
                </a:lnTo>
                <a:cubicBezTo>
                  <a:pt x="599" y="62"/>
                  <a:pt x="579" y="88"/>
                  <a:pt x="579" y="114"/>
                </a:cubicBezTo>
                <a:cubicBezTo>
                  <a:pt x="579" y="174"/>
                  <a:pt x="658" y="220"/>
                  <a:pt x="704" y="246"/>
                </a:cubicBezTo>
                <a:lnTo>
                  <a:pt x="724" y="253"/>
                </a:lnTo>
                <a:cubicBezTo>
                  <a:pt x="724" y="266"/>
                  <a:pt x="711" y="299"/>
                  <a:pt x="685" y="318"/>
                </a:cubicBezTo>
                <a:cubicBezTo>
                  <a:pt x="639" y="345"/>
                  <a:pt x="645" y="378"/>
                  <a:pt x="645" y="404"/>
                </a:cubicBezTo>
                <a:cubicBezTo>
                  <a:pt x="645" y="411"/>
                  <a:pt x="645" y="417"/>
                  <a:pt x="645" y="430"/>
                </a:cubicBezTo>
                <a:cubicBezTo>
                  <a:pt x="645" y="437"/>
                  <a:pt x="645" y="450"/>
                  <a:pt x="645" y="463"/>
                </a:cubicBezTo>
                <a:cubicBezTo>
                  <a:pt x="645" y="483"/>
                  <a:pt x="639" y="536"/>
                  <a:pt x="639" y="542"/>
                </a:cubicBezTo>
                <a:cubicBezTo>
                  <a:pt x="632" y="555"/>
                  <a:pt x="625" y="569"/>
                  <a:pt x="612" y="582"/>
                </a:cubicBezTo>
                <a:cubicBezTo>
                  <a:pt x="599" y="595"/>
                  <a:pt x="586" y="608"/>
                  <a:pt x="579" y="621"/>
                </a:cubicBezTo>
                <a:cubicBezTo>
                  <a:pt x="573" y="634"/>
                  <a:pt x="566" y="641"/>
                  <a:pt x="560" y="648"/>
                </a:cubicBezTo>
                <a:cubicBezTo>
                  <a:pt x="533" y="680"/>
                  <a:pt x="507" y="713"/>
                  <a:pt x="500" y="753"/>
                </a:cubicBezTo>
                <a:cubicBezTo>
                  <a:pt x="494" y="779"/>
                  <a:pt x="494" y="792"/>
                  <a:pt x="494" y="812"/>
                </a:cubicBezTo>
                <a:cubicBezTo>
                  <a:pt x="494" y="845"/>
                  <a:pt x="494" y="858"/>
                  <a:pt x="428" y="937"/>
                </a:cubicBezTo>
                <a:cubicBezTo>
                  <a:pt x="369" y="1003"/>
                  <a:pt x="303" y="1049"/>
                  <a:pt x="231" y="1069"/>
                </a:cubicBezTo>
                <a:cubicBezTo>
                  <a:pt x="171" y="1082"/>
                  <a:pt x="178" y="1161"/>
                  <a:pt x="178" y="1207"/>
                </a:cubicBezTo>
                <a:cubicBezTo>
                  <a:pt x="178" y="1220"/>
                  <a:pt x="184" y="1227"/>
                  <a:pt x="184" y="1240"/>
                </a:cubicBezTo>
                <a:cubicBezTo>
                  <a:pt x="184" y="1246"/>
                  <a:pt x="184" y="1246"/>
                  <a:pt x="158" y="1266"/>
                </a:cubicBezTo>
                <a:cubicBezTo>
                  <a:pt x="152" y="1273"/>
                  <a:pt x="132" y="1286"/>
                  <a:pt x="112" y="1306"/>
                </a:cubicBezTo>
                <a:cubicBezTo>
                  <a:pt x="73" y="1345"/>
                  <a:pt x="20" y="1391"/>
                  <a:pt x="7" y="1457"/>
                </a:cubicBezTo>
                <a:cubicBezTo>
                  <a:pt x="0" y="1510"/>
                  <a:pt x="0" y="1589"/>
                  <a:pt x="20" y="1641"/>
                </a:cubicBezTo>
                <a:cubicBezTo>
                  <a:pt x="27" y="1707"/>
                  <a:pt x="27" y="1812"/>
                  <a:pt x="27" y="1832"/>
                </a:cubicBezTo>
                <a:cubicBezTo>
                  <a:pt x="27" y="1865"/>
                  <a:pt x="27" y="1885"/>
                  <a:pt x="40" y="1898"/>
                </a:cubicBezTo>
                <a:lnTo>
                  <a:pt x="53" y="1911"/>
                </a:lnTo>
                <a:lnTo>
                  <a:pt x="73" y="1911"/>
                </a:lnTo>
                <a:cubicBezTo>
                  <a:pt x="79" y="1911"/>
                  <a:pt x="105" y="1911"/>
                  <a:pt x="145" y="1845"/>
                </a:cubicBezTo>
                <a:cubicBezTo>
                  <a:pt x="145" y="1845"/>
                  <a:pt x="158" y="1799"/>
                  <a:pt x="171" y="1733"/>
                </a:cubicBezTo>
                <a:cubicBezTo>
                  <a:pt x="178" y="1687"/>
                  <a:pt x="198" y="1615"/>
                  <a:pt x="198" y="1615"/>
                </a:cubicBezTo>
                <a:cubicBezTo>
                  <a:pt x="204" y="1608"/>
                  <a:pt x="217" y="1595"/>
                  <a:pt x="224" y="1589"/>
                </a:cubicBezTo>
                <a:cubicBezTo>
                  <a:pt x="231" y="1582"/>
                  <a:pt x="237" y="1576"/>
                  <a:pt x="244" y="1576"/>
                </a:cubicBezTo>
                <a:cubicBezTo>
                  <a:pt x="270" y="1549"/>
                  <a:pt x="296" y="1523"/>
                  <a:pt x="323" y="1497"/>
                </a:cubicBezTo>
                <a:lnTo>
                  <a:pt x="375" y="1450"/>
                </a:lnTo>
                <a:cubicBezTo>
                  <a:pt x="402" y="1424"/>
                  <a:pt x="421" y="1398"/>
                  <a:pt x="448" y="1372"/>
                </a:cubicBezTo>
                <a:cubicBezTo>
                  <a:pt x="520" y="1306"/>
                  <a:pt x="593" y="1233"/>
                  <a:pt x="665" y="1187"/>
                </a:cubicBezTo>
                <a:cubicBezTo>
                  <a:pt x="737" y="1141"/>
                  <a:pt x="737" y="1102"/>
                  <a:pt x="737" y="983"/>
                </a:cubicBezTo>
                <a:cubicBezTo>
                  <a:pt x="737" y="904"/>
                  <a:pt x="803" y="852"/>
                  <a:pt x="849" y="819"/>
                </a:cubicBezTo>
                <a:cubicBezTo>
                  <a:pt x="862" y="812"/>
                  <a:pt x="869" y="806"/>
                  <a:pt x="876" y="792"/>
                </a:cubicBezTo>
                <a:cubicBezTo>
                  <a:pt x="928" y="753"/>
                  <a:pt x="954" y="687"/>
                  <a:pt x="961" y="601"/>
                </a:cubicBezTo>
                <a:cubicBezTo>
                  <a:pt x="961" y="588"/>
                  <a:pt x="961" y="582"/>
                  <a:pt x="968" y="569"/>
                </a:cubicBezTo>
                <a:cubicBezTo>
                  <a:pt x="968" y="509"/>
                  <a:pt x="968" y="483"/>
                  <a:pt x="1099" y="378"/>
                </a:cubicBezTo>
                <a:cubicBezTo>
                  <a:pt x="1145" y="345"/>
                  <a:pt x="1172" y="299"/>
                  <a:pt x="1172" y="259"/>
                </a:cubicBezTo>
                <a:cubicBezTo>
                  <a:pt x="1172" y="233"/>
                  <a:pt x="1165" y="193"/>
                  <a:pt x="1119" y="161"/>
                </a:cubicBezTo>
                <a:cubicBezTo>
                  <a:pt x="1096" y="141"/>
                  <a:pt x="1075" y="134"/>
                  <a:pt x="1056" y="134"/>
                </a:cubicBezTo>
                <a:cubicBezTo>
                  <a:pt x="1037" y="134"/>
                  <a:pt x="1020" y="141"/>
                  <a:pt x="1007" y="147"/>
                </a:cubicBezTo>
                <a:cubicBezTo>
                  <a:pt x="994" y="161"/>
                  <a:pt x="981" y="167"/>
                  <a:pt x="948" y="167"/>
                </a:cubicBezTo>
                <a:cubicBezTo>
                  <a:pt x="908" y="167"/>
                  <a:pt x="902" y="154"/>
                  <a:pt x="889" y="108"/>
                </a:cubicBezTo>
                <a:cubicBezTo>
                  <a:pt x="876" y="75"/>
                  <a:pt x="862" y="42"/>
                  <a:pt x="829" y="16"/>
                </a:cubicBezTo>
                <a:cubicBezTo>
                  <a:pt x="812" y="5"/>
                  <a:pt x="792" y="0"/>
                  <a:pt x="772" y="0"/>
                </a:cubicBezTo>
                <a:close/>
              </a:path>
            </a:pathLst>
          </a:custGeom>
          <a:solidFill>
            <a:srgbClr val="F2EFD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8" name="Google Shape;858;p31"/>
          <p:cNvSpPr/>
          <p:nvPr/>
        </p:nvSpPr>
        <p:spPr>
          <a:xfrm>
            <a:off x="8931472" y="1286271"/>
            <a:ext cx="2518417" cy="2466513"/>
          </a:xfrm>
          <a:custGeom>
            <a:avLst/>
            <a:gdLst/>
            <a:ahLst/>
            <a:cxnLst/>
            <a:rect l="l" t="t" r="r" b="b"/>
            <a:pathLst>
              <a:path w="9413" h="9219" extrusionOk="0">
                <a:moveTo>
                  <a:pt x="4706" y="1"/>
                </a:moveTo>
                <a:cubicBezTo>
                  <a:pt x="4453" y="1"/>
                  <a:pt x="4199" y="98"/>
                  <a:pt x="4006" y="292"/>
                </a:cubicBezTo>
                <a:lnTo>
                  <a:pt x="389" y="3909"/>
                </a:lnTo>
                <a:cubicBezTo>
                  <a:pt x="1" y="4296"/>
                  <a:pt x="1" y="4923"/>
                  <a:pt x="389" y="5310"/>
                </a:cubicBezTo>
                <a:lnTo>
                  <a:pt x="4006" y="8927"/>
                </a:lnTo>
                <a:cubicBezTo>
                  <a:pt x="4199" y="9121"/>
                  <a:pt x="4453" y="9218"/>
                  <a:pt x="4706" y="9218"/>
                </a:cubicBezTo>
                <a:cubicBezTo>
                  <a:pt x="4960" y="9218"/>
                  <a:pt x="5214" y="9121"/>
                  <a:pt x="5407" y="8927"/>
                </a:cubicBezTo>
                <a:lnTo>
                  <a:pt x="9024" y="5310"/>
                </a:lnTo>
                <a:cubicBezTo>
                  <a:pt x="9412" y="4925"/>
                  <a:pt x="9412" y="4296"/>
                  <a:pt x="9024" y="3909"/>
                </a:cubicBezTo>
                <a:lnTo>
                  <a:pt x="5407" y="292"/>
                </a:lnTo>
                <a:cubicBezTo>
                  <a:pt x="5214" y="98"/>
                  <a:pt x="4960" y="1"/>
                  <a:pt x="4706" y="1"/>
                </a:cubicBezTo>
                <a:close/>
              </a:path>
            </a:pathLst>
          </a:custGeom>
          <a:solidFill>
            <a:srgbClr val="51D7F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9" name="Google Shape;859;p31"/>
          <p:cNvSpPr/>
          <p:nvPr/>
        </p:nvSpPr>
        <p:spPr>
          <a:xfrm>
            <a:off x="2714986" y="1286271"/>
            <a:ext cx="2518149" cy="2466513"/>
          </a:xfrm>
          <a:custGeom>
            <a:avLst/>
            <a:gdLst/>
            <a:ahLst/>
            <a:cxnLst/>
            <a:rect l="l" t="t" r="r" b="b"/>
            <a:pathLst>
              <a:path w="9412" h="9219" extrusionOk="0">
                <a:moveTo>
                  <a:pt x="4706" y="1"/>
                </a:moveTo>
                <a:cubicBezTo>
                  <a:pt x="4453" y="1"/>
                  <a:pt x="4199" y="98"/>
                  <a:pt x="4005" y="292"/>
                </a:cubicBezTo>
                <a:lnTo>
                  <a:pt x="388" y="3909"/>
                </a:lnTo>
                <a:cubicBezTo>
                  <a:pt x="0" y="4296"/>
                  <a:pt x="0" y="4923"/>
                  <a:pt x="388" y="5310"/>
                </a:cubicBezTo>
                <a:lnTo>
                  <a:pt x="4005" y="8927"/>
                </a:lnTo>
                <a:cubicBezTo>
                  <a:pt x="4199" y="9121"/>
                  <a:pt x="4453" y="9218"/>
                  <a:pt x="4706" y="9218"/>
                </a:cubicBezTo>
                <a:cubicBezTo>
                  <a:pt x="4959" y="9218"/>
                  <a:pt x="5213" y="9121"/>
                  <a:pt x="5407" y="8927"/>
                </a:cubicBezTo>
                <a:lnTo>
                  <a:pt x="9024" y="5310"/>
                </a:lnTo>
                <a:cubicBezTo>
                  <a:pt x="9412" y="4925"/>
                  <a:pt x="9412" y="4296"/>
                  <a:pt x="9024" y="3909"/>
                </a:cubicBezTo>
                <a:lnTo>
                  <a:pt x="5407" y="292"/>
                </a:lnTo>
                <a:cubicBezTo>
                  <a:pt x="5213" y="98"/>
                  <a:pt x="4959" y="1"/>
                  <a:pt x="4706" y="1"/>
                </a:cubicBezTo>
                <a:close/>
              </a:path>
            </a:pathLst>
          </a:custGeom>
          <a:solidFill>
            <a:srgbClr val="FFAC0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0" name="Google Shape;860;p31"/>
          <p:cNvSpPr/>
          <p:nvPr/>
        </p:nvSpPr>
        <p:spPr>
          <a:xfrm>
            <a:off x="4787327" y="1286271"/>
            <a:ext cx="2517881" cy="2466513"/>
          </a:xfrm>
          <a:custGeom>
            <a:avLst/>
            <a:gdLst/>
            <a:ahLst/>
            <a:cxnLst/>
            <a:rect l="l" t="t" r="r" b="b"/>
            <a:pathLst>
              <a:path w="9411" h="9219" extrusionOk="0">
                <a:moveTo>
                  <a:pt x="4706" y="1"/>
                </a:moveTo>
                <a:cubicBezTo>
                  <a:pt x="4452" y="1"/>
                  <a:pt x="4199" y="98"/>
                  <a:pt x="4005" y="292"/>
                </a:cubicBezTo>
                <a:lnTo>
                  <a:pt x="388" y="3909"/>
                </a:lnTo>
                <a:cubicBezTo>
                  <a:pt x="1" y="4296"/>
                  <a:pt x="1" y="4923"/>
                  <a:pt x="388" y="5310"/>
                </a:cubicBezTo>
                <a:lnTo>
                  <a:pt x="4005" y="8927"/>
                </a:lnTo>
                <a:cubicBezTo>
                  <a:pt x="4199" y="9121"/>
                  <a:pt x="4452" y="9218"/>
                  <a:pt x="4706" y="9218"/>
                </a:cubicBezTo>
                <a:cubicBezTo>
                  <a:pt x="4959" y="9218"/>
                  <a:pt x="5213" y="9121"/>
                  <a:pt x="5406" y="8927"/>
                </a:cubicBezTo>
                <a:lnTo>
                  <a:pt x="9024" y="5310"/>
                </a:lnTo>
                <a:cubicBezTo>
                  <a:pt x="9411" y="4923"/>
                  <a:pt x="9411" y="4296"/>
                  <a:pt x="9024" y="3909"/>
                </a:cubicBezTo>
                <a:lnTo>
                  <a:pt x="5407" y="292"/>
                </a:lnTo>
                <a:cubicBezTo>
                  <a:pt x="5213" y="98"/>
                  <a:pt x="4960" y="1"/>
                  <a:pt x="4706" y="1"/>
                </a:cubicBezTo>
                <a:close/>
              </a:path>
            </a:pathLst>
          </a:custGeom>
          <a:solidFill>
            <a:srgbClr val="FF4EB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1" name="Google Shape;861;p31"/>
          <p:cNvSpPr/>
          <p:nvPr/>
        </p:nvSpPr>
        <p:spPr>
          <a:xfrm>
            <a:off x="6859400" y="1286271"/>
            <a:ext cx="2517881" cy="2466513"/>
          </a:xfrm>
          <a:custGeom>
            <a:avLst/>
            <a:gdLst/>
            <a:ahLst/>
            <a:cxnLst/>
            <a:rect l="l" t="t" r="r" b="b"/>
            <a:pathLst>
              <a:path w="9411" h="9219" extrusionOk="0">
                <a:moveTo>
                  <a:pt x="4706" y="1"/>
                </a:moveTo>
                <a:cubicBezTo>
                  <a:pt x="4452" y="1"/>
                  <a:pt x="4198" y="98"/>
                  <a:pt x="4004" y="292"/>
                </a:cubicBezTo>
                <a:lnTo>
                  <a:pt x="387" y="3909"/>
                </a:lnTo>
                <a:cubicBezTo>
                  <a:pt x="1" y="4296"/>
                  <a:pt x="1" y="4923"/>
                  <a:pt x="387" y="5310"/>
                </a:cubicBezTo>
                <a:lnTo>
                  <a:pt x="4004" y="8927"/>
                </a:lnTo>
                <a:cubicBezTo>
                  <a:pt x="4198" y="9121"/>
                  <a:pt x="4451" y="9218"/>
                  <a:pt x="4705" y="9218"/>
                </a:cubicBezTo>
                <a:cubicBezTo>
                  <a:pt x="4959" y="9218"/>
                  <a:pt x="5212" y="9121"/>
                  <a:pt x="5406" y="8927"/>
                </a:cubicBezTo>
                <a:lnTo>
                  <a:pt x="9023" y="5310"/>
                </a:lnTo>
                <a:cubicBezTo>
                  <a:pt x="9411" y="4923"/>
                  <a:pt x="9411" y="4296"/>
                  <a:pt x="9023" y="3909"/>
                </a:cubicBezTo>
                <a:lnTo>
                  <a:pt x="5406" y="292"/>
                </a:lnTo>
                <a:cubicBezTo>
                  <a:pt x="5213" y="98"/>
                  <a:pt x="4959" y="1"/>
                  <a:pt x="4706" y="1"/>
                </a:cubicBezTo>
                <a:close/>
              </a:path>
            </a:pathLst>
          </a:custGeom>
          <a:solidFill>
            <a:srgbClr val="95E41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9139"/>
              </a:solidFill>
              <a:effectLst/>
              <a:uLnTx/>
              <a:uFillTx/>
              <a:latin typeface="Aptos" panose="02110004020202020204"/>
              <a:ea typeface="+mn-ea"/>
              <a:cs typeface="+mn-cs"/>
            </a:endParaRPr>
          </a:p>
        </p:txBody>
      </p:sp>
      <p:sp>
        <p:nvSpPr>
          <p:cNvPr id="862" name="Google Shape;862;p31"/>
          <p:cNvSpPr/>
          <p:nvPr/>
        </p:nvSpPr>
        <p:spPr>
          <a:xfrm>
            <a:off x="642549" y="1307390"/>
            <a:ext cx="2518149" cy="2466513"/>
          </a:xfrm>
          <a:custGeom>
            <a:avLst/>
            <a:gdLst/>
            <a:ahLst/>
            <a:cxnLst/>
            <a:rect l="l" t="t" r="r" b="b"/>
            <a:pathLst>
              <a:path w="9412" h="9219" extrusionOk="0">
                <a:moveTo>
                  <a:pt x="4706" y="1"/>
                </a:moveTo>
                <a:cubicBezTo>
                  <a:pt x="4453" y="1"/>
                  <a:pt x="4199" y="98"/>
                  <a:pt x="4005" y="292"/>
                </a:cubicBezTo>
                <a:lnTo>
                  <a:pt x="388" y="3909"/>
                </a:lnTo>
                <a:cubicBezTo>
                  <a:pt x="0" y="4296"/>
                  <a:pt x="0" y="4923"/>
                  <a:pt x="388" y="5310"/>
                </a:cubicBezTo>
                <a:lnTo>
                  <a:pt x="4005" y="8927"/>
                </a:lnTo>
                <a:cubicBezTo>
                  <a:pt x="4199" y="9121"/>
                  <a:pt x="4453" y="9218"/>
                  <a:pt x="4706" y="9218"/>
                </a:cubicBezTo>
                <a:cubicBezTo>
                  <a:pt x="4959" y="9218"/>
                  <a:pt x="5213" y="9121"/>
                  <a:pt x="5407" y="8927"/>
                </a:cubicBezTo>
                <a:lnTo>
                  <a:pt x="9024" y="5310"/>
                </a:lnTo>
                <a:cubicBezTo>
                  <a:pt x="9412" y="4925"/>
                  <a:pt x="9412" y="4296"/>
                  <a:pt x="9024" y="3909"/>
                </a:cubicBezTo>
                <a:lnTo>
                  <a:pt x="5407" y="292"/>
                </a:lnTo>
                <a:cubicBezTo>
                  <a:pt x="5213" y="98"/>
                  <a:pt x="4959" y="1"/>
                  <a:pt x="4706" y="1"/>
                </a:cubicBezTo>
                <a:close/>
              </a:path>
            </a:pathLst>
          </a:custGeom>
          <a:solidFill>
            <a:srgbClr val="F0F02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63" name="Google Shape;863;p31"/>
          <p:cNvGrpSpPr/>
          <p:nvPr/>
        </p:nvGrpSpPr>
        <p:grpSpPr>
          <a:xfrm>
            <a:off x="4877760" y="4018111"/>
            <a:ext cx="2422744" cy="1315327"/>
            <a:chOff x="3666914" y="2982649"/>
            <a:chExt cx="1817058" cy="986495"/>
          </a:xfrm>
        </p:grpSpPr>
        <p:sp>
          <p:nvSpPr>
            <p:cNvPr id="864" name="Google Shape;864;p31"/>
            <p:cNvSpPr txBox="1"/>
            <p:nvPr/>
          </p:nvSpPr>
          <p:spPr>
            <a:xfrm>
              <a:off x="3666914" y="2982649"/>
              <a:ext cx="1817058" cy="413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L</a:t>
              </a:r>
              <a:r>
                <a:rPr kumimoji="0" lang="en"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ecturer / clinical co-ordinator</a:t>
              </a:r>
              <a:endParaRPr kumimoji="0"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endParaRPr>
            </a:p>
          </p:txBody>
        </p:sp>
        <p:sp>
          <p:nvSpPr>
            <p:cNvPr id="865" name="Google Shape;865;p31"/>
            <p:cNvSpPr txBox="1"/>
            <p:nvPr/>
          </p:nvSpPr>
          <p:spPr>
            <a:xfrm>
              <a:off x="3840409" y="3442044"/>
              <a:ext cx="1426500" cy="527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PgC and on-the job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FHEA</a:t>
              </a:r>
              <a:endParaRPr kumimoji="0" sz="16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grpSp>
      <p:grpSp>
        <p:nvGrpSpPr>
          <p:cNvPr id="866" name="Google Shape;866;p31"/>
          <p:cNvGrpSpPr/>
          <p:nvPr/>
        </p:nvGrpSpPr>
        <p:grpSpPr>
          <a:xfrm>
            <a:off x="483804" y="4033378"/>
            <a:ext cx="2588733" cy="1333673"/>
            <a:chOff x="175038" y="3071775"/>
            <a:chExt cx="1941549" cy="1000255"/>
          </a:xfrm>
        </p:grpSpPr>
        <p:sp>
          <p:nvSpPr>
            <p:cNvPr id="867" name="Google Shape;867;p31"/>
            <p:cNvSpPr txBox="1"/>
            <p:nvPr/>
          </p:nvSpPr>
          <p:spPr>
            <a:xfrm flipH="1">
              <a:off x="368761" y="3071775"/>
              <a:ext cx="1554104" cy="413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Ultrasound experience</a:t>
              </a:r>
              <a:endParaRPr kumimoji="0"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endParaRPr>
            </a:p>
          </p:txBody>
        </p:sp>
        <p:sp>
          <p:nvSpPr>
            <p:cNvPr id="868" name="Google Shape;868;p31"/>
            <p:cNvSpPr txBox="1"/>
            <p:nvPr/>
          </p:nvSpPr>
          <p:spPr>
            <a:xfrm flipH="1">
              <a:off x="175038" y="3544930"/>
              <a:ext cx="1941549" cy="527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Clinical skills &amp; leadership / management</a:t>
              </a:r>
              <a:endParaRPr kumimoji="0" sz="16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grpSp>
      <p:grpSp>
        <p:nvGrpSpPr>
          <p:cNvPr id="869" name="Google Shape;869;p31"/>
          <p:cNvGrpSpPr/>
          <p:nvPr/>
        </p:nvGrpSpPr>
        <p:grpSpPr>
          <a:xfrm>
            <a:off x="7125002" y="3983889"/>
            <a:ext cx="2142995" cy="1494623"/>
            <a:chOff x="5441617" y="3089349"/>
            <a:chExt cx="1607246" cy="1120967"/>
          </a:xfrm>
        </p:grpSpPr>
        <p:sp>
          <p:nvSpPr>
            <p:cNvPr id="870" name="Google Shape;870;p31"/>
            <p:cNvSpPr txBox="1"/>
            <p:nvPr/>
          </p:nvSpPr>
          <p:spPr>
            <a:xfrm>
              <a:off x="5441617" y="3089349"/>
              <a:ext cx="1607246" cy="413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Internal / external roles</a:t>
              </a:r>
              <a:endParaRPr kumimoji="0"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endParaRPr>
            </a:p>
          </p:txBody>
        </p:sp>
        <p:sp>
          <p:nvSpPr>
            <p:cNvPr id="871" name="Google Shape;871;p31"/>
            <p:cNvSpPr txBox="1"/>
            <p:nvPr/>
          </p:nvSpPr>
          <p:spPr>
            <a:xfrm>
              <a:off x="5508506" y="3683216"/>
              <a:ext cx="1540357" cy="527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Research, mentor, coach, innovation, CASE, SoR, EE, BMUS, SFHEA</a:t>
              </a:r>
              <a:endParaRPr kumimoji="0" sz="16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grpSp>
      <p:grpSp>
        <p:nvGrpSpPr>
          <p:cNvPr id="872" name="Google Shape;872;p31"/>
          <p:cNvGrpSpPr/>
          <p:nvPr/>
        </p:nvGrpSpPr>
        <p:grpSpPr>
          <a:xfrm>
            <a:off x="3028457" y="4039801"/>
            <a:ext cx="1902000" cy="1293636"/>
            <a:chOff x="2194804" y="3069775"/>
            <a:chExt cx="1426500" cy="970227"/>
          </a:xfrm>
        </p:grpSpPr>
        <p:sp>
          <p:nvSpPr>
            <p:cNvPr id="873" name="Google Shape;873;p31"/>
            <p:cNvSpPr txBox="1"/>
            <p:nvPr/>
          </p:nvSpPr>
          <p:spPr>
            <a:xfrm flipH="1">
              <a:off x="2194804" y="3069775"/>
              <a:ext cx="1426500" cy="413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Practice educator</a:t>
              </a:r>
              <a:endParaRPr kumimoji="0"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endParaRPr>
            </a:p>
          </p:txBody>
        </p:sp>
        <p:sp>
          <p:nvSpPr>
            <p:cNvPr id="874" name="Google Shape;874;p31"/>
            <p:cNvSpPr txBox="1"/>
            <p:nvPr/>
          </p:nvSpPr>
          <p:spPr>
            <a:xfrm flipH="1">
              <a:off x="2194804" y="3512902"/>
              <a:ext cx="1426500" cy="527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Teach, assess, mentor in clinical</a:t>
              </a:r>
              <a:endParaRPr kumimoji="0" sz="16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grpSp>
      <p:grpSp>
        <p:nvGrpSpPr>
          <p:cNvPr id="875" name="Google Shape;875;p31"/>
          <p:cNvGrpSpPr/>
          <p:nvPr/>
        </p:nvGrpSpPr>
        <p:grpSpPr>
          <a:xfrm>
            <a:off x="9253931" y="3938685"/>
            <a:ext cx="2171807" cy="1541306"/>
            <a:chOff x="7210424" y="3089976"/>
            <a:chExt cx="1628855" cy="1155980"/>
          </a:xfrm>
        </p:grpSpPr>
        <p:sp>
          <p:nvSpPr>
            <p:cNvPr id="876" name="Google Shape;876;p31"/>
            <p:cNvSpPr txBox="1"/>
            <p:nvPr/>
          </p:nvSpPr>
          <p:spPr>
            <a:xfrm>
              <a:off x="7210424" y="3089976"/>
              <a:ext cx="1426500" cy="413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Keep developing </a:t>
              </a:r>
              <a:endParaRPr kumimoji="0" sz="22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endParaRPr>
            </a:p>
          </p:txBody>
        </p:sp>
        <p:sp>
          <p:nvSpPr>
            <p:cNvPr id="877" name="Google Shape;877;p31"/>
            <p:cNvSpPr txBox="1"/>
            <p:nvPr/>
          </p:nvSpPr>
          <p:spPr>
            <a:xfrm>
              <a:off x="7210424" y="3718856"/>
              <a:ext cx="1628855" cy="527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Continue developing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LTE role, PFHEA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Roboto"/>
                  <a:ea typeface="Roboto"/>
                  <a:cs typeface="Roboto"/>
                  <a:sym typeface="Roboto"/>
                </a:rPr>
                <a:t>Associate Prof.</a:t>
              </a:r>
              <a:endParaRPr kumimoji="0" sz="16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grpSp>
      <p:sp>
        <p:nvSpPr>
          <p:cNvPr id="879" name="Google Shape;879;p31"/>
          <p:cNvSpPr/>
          <p:nvPr/>
        </p:nvSpPr>
        <p:spPr>
          <a:xfrm>
            <a:off x="905940" y="2337035"/>
            <a:ext cx="10285009" cy="319293"/>
          </a:xfrm>
          <a:custGeom>
            <a:avLst/>
            <a:gdLst/>
            <a:ahLst/>
            <a:cxnLst/>
            <a:rect l="l" t="t" r="r" b="b"/>
            <a:pathLst>
              <a:path w="185583" h="5761" extrusionOk="0">
                <a:moveTo>
                  <a:pt x="182733" y="1"/>
                </a:moveTo>
                <a:cubicBezTo>
                  <a:pt x="182183" y="1"/>
                  <a:pt x="181693" y="719"/>
                  <a:pt x="182198" y="1224"/>
                </a:cubicBezTo>
                <a:lnTo>
                  <a:pt x="183139" y="2164"/>
                </a:lnTo>
                <a:lnTo>
                  <a:pt x="924" y="2164"/>
                </a:lnTo>
                <a:cubicBezTo>
                  <a:pt x="3" y="2164"/>
                  <a:pt x="1" y="3596"/>
                  <a:pt x="925" y="3596"/>
                </a:cubicBezTo>
                <a:lnTo>
                  <a:pt x="183139" y="3596"/>
                </a:lnTo>
                <a:lnTo>
                  <a:pt x="182198" y="4537"/>
                </a:lnTo>
                <a:cubicBezTo>
                  <a:pt x="181693" y="5041"/>
                  <a:pt x="182183" y="5760"/>
                  <a:pt x="182733" y="5760"/>
                </a:cubicBezTo>
                <a:cubicBezTo>
                  <a:pt x="182895" y="5760"/>
                  <a:pt x="183062" y="5698"/>
                  <a:pt x="183210" y="5550"/>
                </a:cubicBezTo>
                <a:lnTo>
                  <a:pt x="185373" y="3387"/>
                </a:lnTo>
                <a:cubicBezTo>
                  <a:pt x="185377" y="3384"/>
                  <a:pt x="185378" y="3379"/>
                  <a:pt x="185383" y="3376"/>
                </a:cubicBezTo>
                <a:cubicBezTo>
                  <a:pt x="185385" y="3373"/>
                  <a:pt x="185387" y="3369"/>
                  <a:pt x="185390" y="3367"/>
                </a:cubicBezTo>
                <a:cubicBezTo>
                  <a:pt x="185525" y="3223"/>
                  <a:pt x="185581" y="3063"/>
                  <a:pt x="185581" y="2908"/>
                </a:cubicBezTo>
                <a:cubicBezTo>
                  <a:pt x="185582" y="2898"/>
                  <a:pt x="185581" y="2889"/>
                  <a:pt x="185582" y="2879"/>
                </a:cubicBezTo>
                <a:cubicBezTo>
                  <a:pt x="185581" y="2871"/>
                  <a:pt x="185582" y="2863"/>
                  <a:pt x="185581" y="2854"/>
                </a:cubicBezTo>
                <a:cubicBezTo>
                  <a:pt x="185581" y="2700"/>
                  <a:pt x="185526" y="2542"/>
                  <a:pt x="185393" y="2398"/>
                </a:cubicBezTo>
                <a:cubicBezTo>
                  <a:pt x="185388" y="2393"/>
                  <a:pt x="185385" y="2388"/>
                  <a:pt x="185381" y="2383"/>
                </a:cubicBezTo>
                <a:cubicBezTo>
                  <a:pt x="185378" y="2380"/>
                  <a:pt x="185376" y="2378"/>
                  <a:pt x="185373" y="2375"/>
                </a:cubicBezTo>
                <a:lnTo>
                  <a:pt x="183210" y="211"/>
                </a:lnTo>
                <a:cubicBezTo>
                  <a:pt x="183062" y="63"/>
                  <a:pt x="182895" y="1"/>
                  <a:pt x="18273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0" name="Google Shape;880;p31"/>
          <p:cNvSpPr/>
          <p:nvPr/>
        </p:nvSpPr>
        <p:spPr>
          <a:xfrm>
            <a:off x="9560875" y="1889844"/>
            <a:ext cx="1259609" cy="1259609"/>
          </a:xfrm>
          <a:custGeom>
            <a:avLst/>
            <a:gdLst/>
            <a:ahLst/>
            <a:cxnLst/>
            <a:rect l="l" t="t" r="r" b="b"/>
            <a:pathLst>
              <a:path w="4708" h="4708" extrusionOk="0">
                <a:moveTo>
                  <a:pt x="427" y="0"/>
                </a:moveTo>
                <a:cubicBezTo>
                  <a:pt x="191" y="0"/>
                  <a:pt x="0" y="193"/>
                  <a:pt x="0" y="428"/>
                </a:cubicBezTo>
                <a:lnTo>
                  <a:pt x="0" y="4281"/>
                </a:lnTo>
                <a:cubicBezTo>
                  <a:pt x="0" y="4517"/>
                  <a:pt x="191" y="4708"/>
                  <a:pt x="427" y="4708"/>
                </a:cubicBezTo>
                <a:lnTo>
                  <a:pt x="4281" y="4708"/>
                </a:lnTo>
                <a:cubicBezTo>
                  <a:pt x="4518" y="4708"/>
                  <a:pt x="4708" y="4517"/>
                  <a:pt x="4708" y="4281"/>
                </a:cubicBezTo>
                <a:lnTo>
                  <a:pt x="4708" y="428"/>
                </a:lnTo>
                <a:cubicBezTo>
                  <a:pt x="4708" y="191"/>
                  <a:pt x="4517" y="0"/>
                  <a:pt x="4281" y="0"/>
                </a:cubicBezTo>
                <a:close/>
              </a:path>
            </a:pathLst>
          </a:custGeom>
          <a:solidFill>
            <a:srgbClr val="94E9FF"/>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Progress</a:t>
            </a:r>
            <a:endParaRPr kumimoji="0" sz="1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1" name="Google Shape;881;p31"/>
          <p:cNvSpPr/>
          <p:nvPr/>
        </p:nvSpPr>
        <p:spPr>
          <a:xfrm>
            <a:off x="1271685" y="1910963"/>
            <a:ext cx="1259877" cy="1259609"/>
          </a:xfrm>
          <a:custGeom>
            <a:avLst/>
            <a:gdLst/>
            <a:ahLst/>
            <a:cxnLst/>
            <a:rect l="l" t="t" r="r" b="b"/>
            <a:pathLst>
              <a:path w="4709" h="4708" extrusionOk="0">
                <a:moveTo>
                  <a:pt x="427" y="0"/>
                </a:moveTo>
                <a:cubicBezTo>
                  <a:pt x="191" y="0"/>
                  <a:pt x="1" y="193"/>
                  <a:pt x="1" y="428"/>
                </a:cubicBezTo>
                <a:lnTo>
                  <a:pt x="1" y="4281"/>
                </a:lnTo>
                <a:cubicBezTo>
                  <a:pt x="1" y="4517"/>
                  <a:pt x="192" y="4708"/>
                  <a:pt x="427" y="4708"/>
                </a:cubicBezTo>
                <a:lnTo>
                  <a:pt x="4282" y="4708"/>
                </a:lnTo>
                <a:cubicBezTo>
                  <a:pt x="4518" y="4708"/>
                  <a:pt x="4708" y="4517"/>
                  <a:pt x="4708" y="4281"/>
                </a:cubicBezTo>
                <a:lnTo>
                  <a:pt x="4708" y="428"/>
                </a:lnTo>
                <a:cubicBezTo>
                  <a:pt x="4708" y="191"/>
                  <a:pt x="4517" y="0"/>
                  <a:pt x="4282" y="0"/>
                </a:cubicBezTo>
                <a:close/>
              </a:path>
            </a:pathLst>
          </a:custGeom>
          <a:solidFill>
            <a:srgbClr val="FFFF8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0" i="0" u="none" strike="noStrike" kern="1200" cap="none" spc="0" normalizeH="0" baseline="0" noProof="0" dirty="0">
                <a:ln>
                  <a:noFill/>
                </a:ln>
                <a:solidFill>
                  <a:prstClr val="black"/>
                </a:solidFill>
                <a:effectLst/>
                <a:uLnTx/>
                <a:uFillTx/>
                <a:latin typeface="Fira Sans Extra Condensed Medium"/>
                <a:ea typeface="Fira Sans Extra Condensed Medium"/>
                <a:cs typeface="Fira Sans Extra Condensed Medium"/>
                <a:sym typeface="Fira Sans Extra Condensed Medium"/>
              </a:rPr>
              <a:t>Sono</a:t>
            </a:r>
            <a:endParaRPr kumimoji="0" sz="1900" b="0" i="0" u="none" strike="noStrike" kern="1200" cap="none" spc="0" normalizeH="0" baseline="0" noProof="0" dirty="0">
              <a:ln>
                <a:noFill/>
              </a:ln>
              <a:solidFill>
                <a:prstClr val="black"/>
              </a:solidFill>
              <a:effectLst/>
              <a:uLnTx/>
              <a:uFillTx/>
              <a:latin typeface="Fira Sans Extra Condensed Medium"/>
              <a:ea typeface="Fira Sans Extra Condensed Medium"/>
              <a:cs typeface="Fira Sans Extra Condensed Medium"/>
              <a:sym typeface="Fira Sans Extra Condensed Medium"/>
            </a:endParaRPr>
          </a:p>
        </p:txBody>
      </p:sp>
      <p:sp>
        <p:nvSpPr>
          <p:cNvPr id="882" name="Google Shape;882;p31"/>
          <p:cNvSpPr/>
          <p:nvPr/>
        </p:nvSpPr>
        <p:spPr>
          <a:xfrm>
            <a:off x="7488401" y="1889844"/>
            <a:ext cx="1259877" cy="1259609"/>
          </a:xfrm>
          <a:custGeom>
            <a:avLst/>
            <a:gdLst/>
            <a:ahLst/>
            <a:cxnLst/>
            <a:rect l="l" t="t" r="r" b="b"/>
            <a:pathLst>
              <a:path w="4709" h="4708" extrusionOk="0">
                <a:moveTo>
                  <a:pt x="429" y="0"/>
                </a:moveTo>
                <a:cubicBezTo>
                  <a:pt x="191" y="0"/>
                  <a:pt x="1" y="193"/>
                  <a:pt x="1" y="428"/>
                </a:cubicBezTo>
                <a:lnTo>
                  <a:pt x="1" y="4281"/>
                </a:lnTo>
                <a:cubicBezTo>
                  <a:pt x="1" y="4517"/>
                  <a:pt x="193" y="4708"/>
                  <a:pt x="429" y="4708"/>
                </a:cubicBezTo>
                <a:lnTo>
                  <a:pt x="4282" y="4708"/>
                </a:lnTo>
                <a:cubicBezTo>
                  <a:pt x="4518" y="4708"/>
                  <a:pt x="4709" y="4517"/>
                  <a:pt x="4709" y="4281"/>
                </a:cubicBezTo>
                <a:lnTo>
                  <a:pt x="4709" y="428"/>
                </a:lnTo>
                <a:cubicBezTo>
                  <a:pt x="4709" y="191"/>
                  <a:pt x="4517" y="0"/>
                  <a:pt x="4282" y="0"/>
                </a:cubicBezTo>
                <a:close/>
              </a:path>
            </a:pathLst>
          </a:custGeom>
          <a:solidFill>
            <a:srgbClr val="CEFF82"/>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0" i="0" u="none" strike="noStrike" kern="1200" cap="none" spc="0" normalizeH="0" baseline="0" noProof="0" dirty="0">
                <a:ln>
                  <a:noFill/>
                </a:ln>
                <a:solidFill>
                  <a:srgbClr val="000000"/>
                </a:solidFill>
                <a:effectLst/>
                <a:uLnTx/>
                <a:uFillTx/>
                <a:latin typeface="Fira Sans Extra Condensed Medium"/>
                <a:ea typeface="+mn-ea"/>
                <a:cs typeface="+mn-cs"/>
                <a:sym typeface="Fira Sans Extra Condensed Medium"/>
              </a:rPr>
              <a:t>Wider skills</a:t>
            </a:r>
            <a:endParaRPr kumimoji="0" sz="1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3" name="Google Shape;883;p31"/>
          <p:cNvSpPr/>
          <p:nvPr/>
        </p:nvSpPr>
        <p:spPr>
          <a:xfrm>
            <a:off x="5416329" y="1889844"/>
            <a:ext cx="1259877" cy="1259609"/>
          </a:xfrm>
          <a:custGeom>
            <a:avLst/>
            <a:gdLst/>
            <a:ahLst/>
            <a:cxnLst/>
            <a:rect l="l" t="t" r="r" b="b"/>
            <a:pathLst>
              <a:path w="4709" h="4708" extrusionOk="0">
                <a:moveTo>
                  <a:pt x="428" y="0"/>
                </a:moveTo>
                <a:cubicBezTo>
                  <a:pt x="191" y="0"/>
                  <a:pt x="1" y="193"/>
                  <a:pt x="1" y="428"/>
                </a:cubicBezTo>
                <a:lnTo>
                  <a:pt x="1" y="4281"/>
                </a:lnTo>
                <a:cubicBezTo>
                  <a:pt x="1" y="4517"/>
                  <a:pt x="191" y="4708"/>
                  <a:pt x="428" y="4708"/>
                </a:cubicBezTo>
                <a:lnTo>
                  <a:pt x="4281" y="4708"/>
                </a:lnTo>
                <a:cubicBezTo>
                  <a:pt x="4518" y="4708"/>
                  <a:pt x="4709" y="4517"/>
                  <a:pt x="4709" y="4281"/>
                </a:cubicBezTo>
                <a:lnTo>
                  <a:pt x="4709" y="428"/>
                </a:lnTo>
                <a:cubicBezTo>
                  <a:pt x="4709" y="191"/>
                  <a:pt x="4516" y="0"/>
                  <a:pt x="4281" y="0"/>
                </a:cubicBezTo>
                <a:close/>
              </a:path>
            </a:pathLst>
          </a:custGeom>
          <a:solidFill>
            <a:srgbClr val="FFA8DA"/>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Lecture</a:t>
            </a:r>
            <a:endParaRPr kumimoji="0" sz="1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4" name="Google Shape;884;p31"/>
          <p:cNvSpPr/>
          <p:nvPr/>
        </p:nvSpPr>
        <p:spPr>
          <a:xfrm>
            <a:off x="3344122" y="1889844"/>
            <a:ext cx="1259877" cy="1259609"/>
          </a:xfrm>
          <a:custGeom>
            <a:avLst/>
            <a:gdLst/>
            <a:ahLst/>
            <a:cxnLst/>
            <a:rect l="l" t="t" r="r" b="b"/>
            <a:pathLst>
              <a:path w="4709" h="4708" extrusionOk="0">
                <a:moveTo>
                  <a:pt x="427" y="0"/>
                </a:moveTo>
                <a:cubicBezTo>
                  <a:pt x="191" y="0"/>
                  <a:pt x="1" y="193"/>
                  <a:pt x="1" y="428"/>
                </a:cubicBezTo>
                <a:lnTo>
                  <a:pt x="1" y="4281"/>
                </a:lnTo>
                <a:cubicBezTo>
                  <a:pt x="1" y="4517"/>
                  <a:pt x="192" y="4708"/>
                  <a:pt x="427" y="4708"/>
                </a:cubicBezTo>
                <a:lnTo>
                  <a:pt x="4282" y="4708"/>
                </a:lnTo>
                <a:cubicBezTo>
                  <a:pt x="4518" y="4708"/>
                  <a:pt x="4708" y="4517"/>
                  <a:pt x="4708" y="4281"/>
                </a:cubicBezTo>
                <a:lnTo>
                  <a:pt x="4708" y="428"/>
                </a:lnTo>
                <a:cubicBezTo>
                  <a:pt x="4708" y="191"/>
                  <a:pt x="4517" y="0"/>
                  <a:pt x="4282" y="0"/>
                </a:cubicBezTo>
                <a:close/>
              </a:path>
            </a:pathLst>
          </a:custGeom>
          <a:solidFill>
            <a:srgbClr val="FFD36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0" i="0" u="none" strike="noStrike" kern="120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rPr>
              <a:t>Teach</a:t>
            </a:r>
            <a:endParaRPr kumimoji="0" sz="1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Text Placeholder 2">
            <a:extLst>
              <a:ext uri="{FF2B5EF4-FFF2-40B4-BE49-F238E27FC236}">
                <a16:creationId xmlns:a16="http://schemas.microsoft.com/office/drawing/2014/main" id="{B6C9200A-8EF0-CD7B-A7C0-D1BE9560E9C6}"/>
              </a:ext>
            </a:extLst>
          </p:cNvPr>
          <p:cNvSpPr>
            <a:spLocks noGrp="1"/>
          </p:cNvSpPr>
          <p:nvPr>
            <p:ph type="title"/>
          </p:nvPr>
        </p:nvSpPr>
        <p:spPr>
          <a:xfrm>
            <a:off x="642549" y="703028"/>
            <a:ext cx="10972800" cy="609600"/>
          </a:xfrm>
        </p:spPr>
        <p:txBody>
          <a:bodyPr/>
          <a:lstStyle/>
          <a:p>
            <a:r>
              <a:rPr lang="en-US" sz="3600" b="1" dirty="0">
                <a:solidFill>
                  <a:srgbClr val="3A649F"/>
                </a:solidFill>
                <a:latin typeface="Calibri" panose="020F0502020204030204" pitchFamily="34" charset="0"/>
                <a:cs typeface="Calibri" panose="020F0502020204030204" pitchFamily="34" charset="0"/>
              </a:rPr>
              <a:t>My career pathway</a:t>
            </a:r>
          </a:p>
        </p:txBody>
      </p:sp>
    </p:spTree>
    <p:extLst>
      <p:ext uri="{BB962C8B-B14F-4D97-AF65-F5344CB8AC3E}">
        <p14:creationId xmlns:p14="http://schemas.microsoft.com/office/powerpoint/2010/main" val="21020036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6327"/>
          <a:stretch/>
        </p:blipFill>
        <p:spPr>
          <a:xfrm>
            <a:off x="4729844" y="1440448"/>
            <a:ext cx="2361619" cy="3318284"/>
          </a:xfrm>
          <a:prstGeom prst="rect">
            <a:avLst/>
          </a:prstGeom>
        </p:spPr>
      </p:pic>
      <p:grpSp>
        <p:nvGrpSpPr>
          <p:cNvPr id="66" name="Group 65">
            <a:extLst>
              <a:ext uri="{FF2B5EF4-FFF2-40B4-BE49-F238E27FC236}">
                <a16:creationId xmlns:a16="http://schemas.microsoft.com/office/drawing/2014/main" id="{7B1E6FD3-D58C-48D6-B5FA-A9D663349989}"/>
              </a:ext>
            </a:extLst>
          </p:cNvPr>
          <p:cNvGrpSpPr/>
          <p:nvPr/>
        </p:nvGrpSpPr>
        <p:grpSpPr>
          <a:xfrm>
            <a:off x="-102432" y="585086"/>
            <a:ext cx="12288492" cy="5040168"/>
            <a:chOff x="287267" y="1505373"/>
            <a:chExt cx="11818821" cy="4595285"/>
          </a:xfrm>
        </p:grpSpPr>
        <p:grpSp>
          <p:nvGrpSpPr>
            <p:cNvPr id="64" name="Group 63">
              <a:extLst>
                <a:ext uri="{FF2B5EF4-FFF2-40B4-BE49-F238E27FC236}">
                  <a16:creationId xmlns:a16="http://schemas.microsoft.com/office/drawing/2014/main" id="{8E89F28A-B384-FE6B-2EB2-580A6106A7DD}"/>
                </a:ext>
              </a:extLst>
            </p:cNvPr>
            <p:cNvGrpSpPr/>
            <p:nvPr/>
          </p:nvGrpSpPr>
          <p:grpSpPr>
            <a:xfrm>
              <a:off x="8548063" y="1537939"/>
              <a:ext cx="3558025" cy="4544251"/>
              <a:chOff x="8548063" y="1603390"/>
              <a:chExt cx="3558025" cy="4544251"/>
            </a:xfrm>
          </p:grpSpPr>
          <p:sp>
            <p:nvSpPr>
              <p:cNvPr id="22" name="TextBox 21">
                <a:extLst>
                  <a:ext uri="{FF2B5EF4-FFF2-40B4-BE49-F238E27FC236}">
                    <a16:creationId xmlns:a16="http://schemas.microsoft.com/office/drawing/2014/main" id="{BA7FB91E-F4EE-11F6-8F68-6AE1547D0C97}"/>
                  </a:ext>
                </a:extLst>
              </p:cNvPr>
              <p:cNvSpPr txBox="1"/>
              <p:nvPr/>
            </p:nvSpPr>
            <p:spPr>
              <a:xfrm>
                <a:off x="8900105" y="1603390"/>
                <a:ext cx="2992752" cy="764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Professional Officer</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Chair NHSE Sonographer training group</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Sonographer Implementation Group</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Guidance, policy, lobbying, consultations</a:t>
                </a:r>
              </a:p>
            </p:txBody>
          </p:sp>
          <p:sp>
            <p:nvSpPr>
              <p:cNvPr id="23" name="TextBox 22">
                <a:extLst>
                  <a:ext uri="{FF2B5EF4-FFF2-40B4-BE49-F238E27FC236}">
                    <a16:creationId xmlns:a16="http://schemas.microsoft.com/office/drawing/2014/main" id="{77A498BA-6809-1CD6-864A-039FF03D19D7}"/>
                  </a:ext>
                </a:extLst>
              </p:cNvPr>
              <p:cNvSpPr txBox="1"/>
              <p:nvPr/>
            </p:nvSpPr>
            <p:spPr>
              <a:xfrm>
                <a:off x="8939291" y="2518848"/>
                <a:ext cx="2992752" cy="15597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Awards</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VC award for Excellence in Learning and Teaching</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Curriculum development</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Teaching innovations</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Student support</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Conference presentations</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Best abstract by a radiographer ECR</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Poster presentations</a:t>
                </a:r>
              </a:p>
            </p:txBody>
          </p:sp>
          <p:sp>
            <p:nvSpPr>
              <p:cNvPr id="24" name="TextBox 23">
                <a:extLst>
                  <a:ext uri="{FF2B5EF4-FFF2-40B4-BE49-F238E27FC236}">
                    <a16:creationId xmlns:a16="http://schemas.microsoft.com/office/drawing/2014/main" id="{0DE00855-3EBA-06D6-2DB5-629AF5740AF0}"/>
                  </a:ext>
                </a:extLst>
              </p:cNvPr>
              <p:cNvSpPr txBox="1"/>
              <p:nvPr/>
            </p:nvSpPr>
            <p:spPr>
              <a:xfrm>
                <a:off x="8933477" y="4202642"/>
                <a:ext cx="3172611" cy="114114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CASE and AAB</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Training lead</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Committee member</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Lead accreditor</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Co-author CASE Standards for Sonographic Education</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AAB assessor</a:t>
                </a:r>
              </a:p>
            </p:txBody>
          </p:sp>
          <p:sp>
            <p:nvSpPr>
              <p:cNvPr id="25" name="TextBox 24">
                <a:extLst>
                  <a:ext uri="{FF2B5EF4-FFF2-40B4-BE49-F238E27FC236}">
                    <a16:creationId xmlns:a16="http://schemas.microsoft.com/office/drawing/2014/main" id="{3AF91E3D-7D79-BB20-FFDE-CAA5CCADFF0E}"/>
                  </a:ext>
                </a:extLst>
              </p:cNvPr>
              <p:cNvSpPr txBox="1"/>
              <p:nvPr/>
            </p:nvSpPr>
            <p:spPr>
              <a:xfrm>
                <a:off x="8933477" y="5382979"/>
                <a:ext cx="2863517" cy="764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Coach</a:t>
                </a:r>
                <a:endParaRPr kumimoji="0" lang="en-US" sz="1200" b="1" i="0" u="none" strike="noStrike" kern="1200" cap="none" spc="0" normalizeH="0" baseline="0" noProof="0" dirty="0">
                  <a:ln>
                    <a:noFill/>
                  </a:ln>
                  <a:solidFill>
                    <a:prstClr val="black"/>
                  </a:solidFill>
                  <a:effectLst/>
                  <a:uLnTx/>
                  <a:uFillTx/>
                  <a:latin typeface="Lora" pitchFamily="2"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Imposter syndrome practitioner</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Leadership coach</a:t>
                </a:r>
              </a:p>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Clinical hypnotherapist</a:t>
                </a:r>
              </a:p>
            </p:txBody>
          </p:sp>
          <p:grpSp>
            <p:nvGrpSpPr>
              <p:cNvPr id="38" name="Group 37">
                <a:extLst>
                  <a:ext uri="{FF2B5EF4-FFF2-40B4-BE49-F238E27FC236}">
                    <a16:creationId xmlns:a16="http://schemas.microsoft.com/office/drawing/2014/main" id="{A37B44F8-357A-FC65-D1B6-6AA5B2B147CD}"/>
                  </a:ext>
                </a:extLst>
              </p:cNvPr>
              <p:cNvGrpSpPr/>
              <p:nvPr/>
            </p:nvGrpSpPr>
            <p:grpSpPr>
              <a:xfrm>
                <a:off x="8587953" y="1762153"/>
                <a:ext cx="223569" cy="223569"/>
                <a:chOff x="7531094" y="281354"/>
                <a:chExt cx="324451" cy="324451"/>
              </a:xfrm>
            </p:grpSpPr>
            <p:sp>
              <p:nvSpPr>
                <p:cNvPr id="39" name="Oval 38">
                  <a:extLst>
                    <a:ext uri="{FF2B5EF4-FFF2-40B4-BE49-F238E27FC236}">
                      <a16:creationId xmlns:a16="http://schemas.microsoft.com/office/drawing/2014/main" id="{5A3A5D35-DBFB-2FDB-B067-F89A7689B60D}"/>
                    </a:ext>
                  </a:extLst>
                </p:cNvPr>
                <p:cNvSpPr/>
                <p:nvPr/>
              </p:nvSpPr>
              <p:spPr>
                <a:xfrm>
                  <a:off x="7531094" y="281354"/>
                  <a:ext cx="324451" cy="324451"/>
                </a:xfrm>
                <a:prstGeom prst="ellipse">
                  <a:avLst/>
                </a:prstGeom>
                <a:solidFill>
                  <a:schemeClr val="accent1"/>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Isosceles Triangle 39">
                  <a:extLst>
                    <a:ext uri="{FF2B5EF4-FFF2-40B4-BE49-F238E27FC236}">
                      <a16:creationId xmlns:a16="http://schemas.microsoft.com/office/drawing/2014/main" id="{F52F045A-FB0F-20D6-C792-C6340432C897}"/>
                    </a:ext>
                  </a:extLst>
                </p:cNvPr>
                <p:cNvSpPr/>
                <p:nvPr/>
              </p:nvSpPr>
              <p:spPr>
                <a:xfrm rot="5400000">
                  <a:off x="7652232" y="397211"/>
                  <a:ext cx="107574" cy="92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354FC477-2DEE-1CDA-08F9-C1EC794D9E3A}"/>
                  </a:ext>
                </a:extLst>
              </p:cNvPr>
              <p:cNvGrpSpPr/>
              <p:nvPr/>
            </p:nvGrpSpPr>
            <p:grpSpPr>
              <a:xfrm>
                <a:off x="8587953" y="2926500"/>
                <a:ext cx="223569" cy="223569"/>
                <a:chOff x="7531094" y="281354"/>
                <a:chExt cx="324451" cy="324451"/>
              </a:xfrm>
            </p:grpSpPr>
            <p:sp>
              <p:nvSpPr>
                <p:cNvPr id="42" name="Oval 41">
                  <a:extLst>
                    <a:ext uri="{FF2B5EF4-FFF2-40B4-BE49-F238E27FC236}">
                      <a16:creationId xmlns:a16="http://schemas.microsoft.com/office/drawing/2014/main" id="{3D35F2D7-3DC1-9103-AE8C-0311617FC48E}"/>
                    </a:ext>
                  </a:extLst>
                </p:cNvPr>
                <p:cNvSpPr/>
                <p:nvPr/>
              </p:nvSpPr>
              <p:spPr>
                <a:xfrm>
                  <a:off x="7531094" y="281354"/>
                  <a:ext cx="324451" cy="324451"/>
                </a:xfrm>
                <a:prstGeom prst="ellipse">
                  <a:avLst/>
                </a:prstGeom>
                <a:solidFill>
                  <a:schemeClr val="accent2"/>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Isosceles Triangle 42">
                  <a:extLst>
                    <a:ext uri="{FF2B5EF4-FFF2-40B4-BE49-F238E27FC236}">
                      <a16:creationId xmlns:a16="http://schemas.microsoft.com/office/drawing/2014/main" id="{C07C7432-426A-355F-7E57-E2A0DEB8F0A5}"/>
                    </a:ext>
                  </a:extLst>
                </p:cNvPr>
                <p:cNvSpPr/>
                <p:nvPr/>
              </p:nvSpPr>
              <p:spPr>
                <a:xfrm rot="5400000">
                  <a:off x="7652232" y="397211"/>
                  <a:ext cx="107574" cy="92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54D7B351-1598-D5A3-EC35-B0931EC6F3F2}"/>
                  </a:ext>
                </a:extLst>
              </p:cNvPr>
              <p:cNvGrpSpPr/>
              <p:nvPr/>
            </p:nvGrpSpPr>
            <p:grpSpPr>
              <a:xfrm>
                <a:off x="8548063" y="4439339"/>
                <a:ext cx="256947" cy="222102"/>
                <a:chOff x="7473176" y="497465"/>
                <a:chExt cx="372889" cy="322323"/>
              </a:xfrm>
            </p:grpSpPr>
            <p:sp>
              <p:nvSpPr>
                <p:cNvPr id="45" name="Oval 44">
                  <a:extLst>
                    <a:ext uri="{FF2B5EF4-FFF2-40B4-BE49-F238E27FC236}">
                      <a16:creationId xmlns:a16="http://schemas.microsoft.com/office/drawing/2014/main" id="{A84BD4B7-4D55-FB1B-C81B-E5BDC5800953}"/>
                    </a:ext>
                  </a:extLst>
                </p:cNvPr>
                <p:cNvSpPr/>
                <p:nvPr/>
              </p:nvSpPr>
              <p:spPr>
                <a:xfrm>
                  <a:off x="7473176" y="497465"/>
                  <a:ext cx="372889" cy="322323"/>
                </a:xfrm>
                <a:prstGeom prst="ellipse">
                  <a:avLst/>
                </a:prstGeom>
                <a:solidFill>
                  <a:schemeClr val="accent3"/>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Isosceles Triangle 45">
                  <a:extLst>
                    <a:ext uri="{FF2B5EF4-FFF2-40B4-BE49-F238E27FC236}">
                      <a16:creationId xmlns:a16="http://schemas.microsoft.com/office/drawing/2014/main" id="{545E34D5-5ED3-6A32-C9AC-82CBBC3F5A26}"/>
                    </a:ext>
                  </a:extLst>
                </p:cNvPr>
                <p:cNvSpPr/>
                <p:nvPr/>
              </p:nvSpPr>
              <p:spPr>
                <a:xfrm rot="5400000">
                  <a:off x="7616245" y="571406"/>
                  <a:ext cx="142023" cy="13019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7" name="Group 46">
                <a:extLst>
                  <a:ext uri="{FF2B5EF4-FFF2-40B4-BE49-F238E27FC236}">
                    <a16:creationId xmlns:a16="http://schemas.microsoft.com/office/drawing/2014/main" id="{6D1E3DD6-F118-57D1-1988-20B36E3D8384}"/>
                  </a:ext>
                </a:extLst>
              </p:cNvPr>
              <p:cNvGrpSpPr/>
              <p:nvPr/>
            </p:nvGrpSpPr>
            <p:grpSpPr>
              <a:xfrm>
                <a:off x="8587953" y="5492700"/>
                <a:ext cx="223569" cy="223569"/>
                <a:chOff x="7531094" y="281354"/>
                <a:chExt cx="324451" cy="324451"/>
              </a:xfrm>
            </p:grpSpPr>
            <p:sp>
              <p:nvSpPr>
                <p:cNvPr id="48" name="Oval 47">
                  <a:extLst>
                    <a:ext uri="{FF2B5EF4-FFF2-40B4-BE49-F238E27FC236}">
                      <a16:creationId xmlns:a16="http://schemas.microsoft.com/office/drawing/2014/main" id="{A72FE728-C20C-001B-9896-BCAB540E5FC6}"/>
                    </a:ext>
                  </a:extLst>
                </p:cNvPr>
                <p:cNvSpPr/>
                <p:nvPr/>
              </p:nvSpPr>
              <p:spPr>
                <a:xfrm>
                  <a:off x="7531094" y="281354"/>
                  <a:ext cx="324451" cy="324451"/>
                </a:xfrm>
                <a:prstGeom prst="ellipse">
                  <a:avLst/>
                </a:prstGeom>
                <a:solidFill>
                  <a:schemeClr val="accent4"/>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Isosceles Triangle 48">
                  <a:extLst>
                    <a:ext uri="{FF2B5EF4-FFF2-40B4-BE49-F238E27FC236}">
                      <a16:creationId xmlns:a16="http://schemas.microsoft.com/office/drawing/2014/main" id="{8EDAEB5C-82C6-A47F-39CC-074D03D26037}"/>
                    </a:ext>
                  </a:extLst>
                </p:cNvPr>
                <p:cNvSpPr/>
                <p:nvPr/>
              </p:nvSpPr>
              <p:spPr>
                <a:xfrm rot="5400000">
                  <a:off x="7652232" y="397211"/>
                  <a:ext cx="107574" cy="92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63" name="Group 62">
              <a:extLst>
                <a:ext uri="{FF2B5EF4-FFF2-40B4-BE49-F238E27FC236}">
                  <a16:creationId xmlns:a16="http://schemas.microsoft.com/office/drawing/2014/main" id="{40323D5B-6C7A-2254-8748-907916645388}"/>
                </a:ext>
              </a:extLst>
            </p:cNvPr>
            <p:cNvGrpSpPr/>
            <p:nvPr/>
          </p:nvGrpSpPr>
          <p:grpSpPr>
            <a:xfrm>
              <a:off x="287267" y="1505373"/>
              <a:ext cx="3245802" cy="4537418"/>
              <a:chOff x="287267" y="1571021"/>
              <a:chExt cx="3245802" cy="4537418"/>
            </a:xfrm>
          </p:grpSpPr>
          <p:sp>
            <p:nvSpPr>
              <p:cNvPr id="26" name="TextBox 25">
                <a:extLst>
                  <a:ext uri="{FF2B5EF4-FFF2-40B4-BE49-F238E27FC236}">
                    <a16:creationId xmlns:a16="http://schemas.microsoft.com/office/drawing/2014/main" id="{C4919882-AF50-FB24-3B3D-E2F9659DAAF0}"/>
                  </a:ext>
                </a:extLst>
              </p:cNvPr>
              <p:cNvSpPr txBox="1"/>
              <p:nvPr/>
            </p:nvSpPr>
            <p:spPr>
              <a:xfrm>
                <a:off x="287267" y="1571021"/>
                <a:ext cx="2990807" cy="155972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Professor</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Programme lead</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Lecturer various universities UK and Vienna</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Chair exam boards, academic misconduct, </a:t>
                </a:r>
                <a:r>
                  <a:rPr kumimoji="0" lang="en-US" sz="1000" b="0" i="0" u="none" strike="noStrike" kern="1200" cap="none" spc="0" normalizeH="0" baseline="0" noProof="0" dirty="0" err="1">
                    <a:ln>
                      <a:noFill/>
                    </a:ln>
                    <a:solidFill>
                      <a:prstClr val="black">
                        <a:lumMod val="75000"/>
                        <a:lumOff val="25000"/>
                      </a:prstClr>
                    </a:solidFill>
                    <a:effectLst/>
                    <a:uLnTx/>
                    <a:uFillTx/>
                    <a:latin typeface="Lora" pitchFamily="2" charset="0"/>
                    <a:ea typeface="+mn-ea"/>
                    <a:cs typeface="+mn-cs"/>
                  </a:rPr>
                  <a:t>FtP</a:t>
                </a:r>
                <a:endPar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Medico-legal expert witness</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EFRS Medical Imaging Committee</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International teaching: Uganda and Rad-Aid</a:t>
                </a:r>
              </a:p>
              <a:p>
                <a:pPr marL="0" marR="0" lvl="0" indent="0" algn="r" defTabSz="914400" rtl="0" eaLnBrk="1" fontAlgn="auto" latinLnBrk="0" hangingPunct="1">
                  <a:lnSpc>
                    <a:spcPct val="100000"/>
                  </a:lnSpc>
                  <a:spcBef>
                    <a:spcPts val="45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p:txBody>
          </p:sp>
          <p:sp>
            <p:nvSpPr>
              <p:cNvPr id="27" name="TextBox 26">
                <a:extLst>
                  <a:ext uri="{FF2B5EF4-FFF2-40B4-BE49-F238E27FC236}">
                    <a16:creationId xmlns:a16="http://schemas.microsoft.com/office/drawing/2014/main" id="{784B1DFA-40F5-EC81-2A22-C3DB789AD150}"/>
                  </a:ext>
                </a:extLst>
              </p:cNvPr>
              <p:cNvSpPr txBox="1"/>
              <p:nvPr/>
            </p:nvSpPr>
            <p:spPr>
              <a:xfrm>
                <a:off x="412512" y="3003376"/>
                <a:ext cx="2863517" cy="90262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Lead for Teaching Excellence </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Principal Fellow of the Higher Education Academy</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Strategic educational leadership within the School of Health Sciences and ultrasound community</a:t>
                </a:r>
              </a:p>
            </p:txBody>
          </p:sp>
          <p:sp>
            <p:nvSpPr>
              <p:cNvPr id="28" name="TextBox 27">
                <a:extLst>
                  <a:ext uri="{FF2B5EF4-FFF2-40B4-BE49-F238E27FC236}">
                    <a16:creationId xmlns:a16="http://schemas.microsoft.com/office/drawing/2014/main" id="{26053636-EB9C-90C3-7E98-A3927EE64A79}"/>
                  </a:ext>
                </a:extLst>
              </p:cNvPr>
              <p:cNvSpPr txBox="1"/>
              <p:nvPr/>
            </p:nvSpPr>
            <p:spPr>
              <a:xfrm>
                <a:off x="380071" y="4047373"/>
                <a:ext cx="2863517" cy="155972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Research and Publications</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Deputy editor - Ultrasound</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 50 journal articles</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Conference presentations UK and international</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Chair EFRS ultrasound research group</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Research supervision</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Ultrasound text book</a:t>
                </a:r>
              </a:p>
              <a:p>
                <a:pPr marL="0" marR="0" lvl="0" indent="0" algn="r" defTabSz="914400" rtl="0" eaLnBrk="1" fontAlgn="auto" latinLnBrk="0" hangingPunct="1">
                  <a:lnSpc>
                    <a:spcPct val="100000"/>
                  </a:lnSpc>
                  <a:spcBef>
                    <a:spcPts val="45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endParaRPr>
              </a:p>
            </p:txBody>
          </p:sp>
          <p:sp>
            <p:nvSpPr>
              <p:cNvPr id="29" name="TextBox 28">
                <a:extLst>
                  <a:ext uri="{FF2B5EF4-FFF2-40B4-BE49-F238E27FC236}">
                    <a16:creationId xmlns:a16="http://schemas.microsoft.com/office/drawing/2014/main" id="{3220DCBD-EEC5-4B5A-9250-38D43DFE04BE}"/>
                  </a:ext>
                </a:extLst>
              </p:cNvPr>
              <p:cNvSpPr txBox="1"/>
              <p:nvPr/>
            </p:nvSpPr>
            <p:spPr>
              <a:xfrm>
                <a:off x="380071" y="5528511"/>
                <a:ext cx="2863517" cy="57992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Sonographer</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Ultrasound manager</a:t>
                </a:r>
              </a:p>
              <a:p>
                <a:pPr marL="0" marR="0" lvl="0" indent="0" algn="r" defTabSz="914400" rtl="0" eaLnBrk="1" fontAlgn="auto" latinLnBrk="0" hangingPunct="1">
                  <a:lnSpc>
                    <a:spcPct val="100000"/>
                  </a:lnSpc>
                  <a:spcBef>
                    <a:spcPts val="45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Lora" pitchFamily="2" charset="0"/>
                    <a:ea typeface="+mn-ea"/>
                    <a:cs typeface="+mn-cs"/>
                  </a:rPr>
                  <a:t>Consultant sonographer at private clinic</a:t>
                </a:r>
              </a:p>
            </p:txBody>
          </p:sp>
          <p:grpSp>
            <p:nvGrpSpPr>
              <p:cNvPr id="50" name="Group 49">
                <a:extLst>
                  <a:ext uri="{FF2B5EF4-FFF2-40B4-BE49-F238E27FC236}">
                    <a16:creationId xmlns:a16="http://schemas.microsoft.com/office/drawing/2014/main" id="{1CB3DDB6-22E8-021D-DE8E-8BA14B920C76}"/>
                  </a:ext>
                </a:extLst>
              </p:cNvPr>
              <p:cNvGrpSpPr/>
              <p:nvPr/>
            </p:nvGrpSpPr>
            <p:grpSpPr>
              <a:xfrm flipH="1">
                <a:off x="3297140" y="1578050"/>
                <a:ext cx="223569" cy="223569"/>
                <a:chOff x="7549031" y="34621"/>
                <a:chExt cx="324451" cy="324451"/>
              </a:xfrm>
            </p:grpSpPr>
            <p:sp>
              <p:nvSpPr>
                <p:cNvPr id="51" name="Oval 50">
                  <a:extLst>
                    <a:ext uri="{FF2B5EF4-FFF2-40B4-BE49-F238E27FC236}">
                      <a16:creationId xmlns:a16="http://schemas.microsoft.com/office/drawing/2014/main" id="{4EB8D6B7-7D6F-861B-E3BD-7489EC60F263}"/>
                    </a:ext>
                  </a:extLst>
                </p:cNvPr>
                <p:cNvSpPr/>
                <p:nvPr/>
              </p:nvSpPr>
              <p:spPr>
                <a:xfrm>
                  <a:off x="7549031" y="34621"/>
                  <a:ext cx="324451" cy="324451"/>
                </a:xfrm>
                <a:prstGeom prst="ellipse">
                  <a:avLst/>
                </a:prstGeom>
                <a:solidFill>
                  <a:schemeClr val="accent6">
                    <a:lumMod val="50000"/>
                  </a:schemeClr>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Isosceles Triangle 51">
                  <a:extLst>
                    <a:ext uri="{FF2B5EF4-FFF2-40B4-BE49-F238E27FC236}">
                      <a16:creationId xmlns:a16="http://schemas.microsoft.com/office/drawing/2014/main" id="{E9FA0F52-E6A8-131F-36CE-DA71B2F39E59}"/>
                    </a:ext>
                  </a:extLst>
                </p:cNvPr>
                <p:cNvSpPr/>
                <p:nvPr/>
              </p:nvSpPr>
              <p:spPr>
                <a:xfrm rot="5400000">
                  <a:off x="7652231" y="126549"/>
                  <a:ext cx="107574" cy="92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6" name="Group 55">
                <a:extLst>
                  <a:ext uri="{FF2B5EF4-FFF2-40B4-BE49-F238E27FC236}">
                    <a16:creationId xmlns:a16="http://schemas.microsoft.com/office/drawing/2014/main" id="{3488A90B-B79E-C4D3-97E7-735A4478DEFA}"/>
                  </a:ext>
                </a:extLst>
              </p:cNvPr>
              <p:cNvGrpSpPr/>
              <p:nvPr/>
            </p:nvGrpSpPr>
            <p:grpSpPr>
              <a:xfrm flipH="1">
                <a:off x="3309500" y="4057558"/>
                <a:ext cx="223569" cy="223569"/>
                <a:chOff x="7531094" y="281354"/>
                <a:chExt cx="324451" cy="324451"/>
              </a:xfrm>
            </p:grpSpPr>
            <p:sp>
              <p:nvSpPr>
                <p:cNvPr id="57" name="Oval 56">
                  <a:extLst>
                    <a:ext uri="{FF2B5EF4-FFF2-40B4-BE49-F238E27FC236}">
                      <a16:creationId xmlns:a16="http://schemas.microsoft.com/office/drawing/2014/main" id="{191E9835-C1D5-AA7D-E192-C5FA05A8A4AE}"/>
                    </a:ext>
                  </a:extLst>
                </p:cNvPr>
                <p:cNvSpPr/>
                <p:nvPr/>
              </p:nvSpPr>
              <p:spPr>
                <a:xfrm>
                  <a:off x="7531094" y="281354"/>
                  <a:ext cx="324451" cy="324451"/>
                </a:xfrm>
                <a:prstGeom prst="ellipse">
                  <a:avLst/>
                </a:prstGeom>
                <a:solidFill>
                  <a:schemeClr val="accent6"/>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 name="Isosceles Triangle 57">
                  <a:extLst>
                    <a:ext uri="{FF2B5EF4-FFF2-40B4-BE49-F238E27FC236}">
                      <a16:creationId xmlns:a16="http://schemas.microsoft.com/office/drawing/2014/main" id="{4CC737FD-5AB7-63A6-DD55-A8A2620D5B44}"/>
                    </a:ext>
                  </a:extLst>
                </p:cNvPr>
                <p:cNvSpPr/>
                <p:nvPr/>
              </p:nvSpPr>
              <p:spPr>
                <a:xfrm rot="5400000">
                  <a:off x="7652232" y="397211"/>
                  <a:ext cx="107574" cy="92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9" name="Group 58">
                <a:extLst>
                  <a:ext uri="{FF2B5EF4-FFF2-40B4-BE49-F238E27FC236}">
                    <a16:creationId xmlns:a16="http://schemas.microsoft.com/office/drawing/2014/main" id="{8D07035B-A816-CFB7-8B42-3DF7783F0424}"/>
                  </a:ext>
                </a:extLst>
              </p:cNvPr>
              <p:cNvGrpSpPr/>
              <p:nvPr/>
            </p:nvGrpSpPr>
            <p:grpSpPr>
              <a:xfrm flipH="1">
                <a:off x="3309500" y="5367267"/>
                <a:ext cx="223569" cy="223569"/>
                <a:chOff x="7531094" y="281354"/>
                <a:chExt cx="324451" cy="324451"/>
              </a:xfrm>
            </p:grpSpPr>
            <p:sp>
              <p:nvSpPr>
                <p:cNvPr id="60" name="Oval 59">
                  <a:extLst>
                    <a:ext uri="{FF2B5EF4-FFF2-40B4-BE49-F238E27FC236}">
                      <a16:creationId xmlns:a16="http://schemas.microsoft.com/office/drawing/2014/main" id="{B3E21E97-8724-3FEC-0BD6-B0C7395FB8CC}"/>
                    </a:ext>
                  </a:extLst>
                </p:cNvPr>
                <p:cNvSpPr/>
                <p:nvPr/>
              </p:nvSpPr>
              <p:spPr>
                <a:xfrm>
                  <a:off x="7531094" y="281354"/>
                  <a:ext cx="324451" cy="324451"/>
                </a:xfrm>
                <a:prstGeom prst="ellipse">
                  <a:avLst/>
                </a:prstGeom>
                <a:solidFill>
                  <a:schemeClr val="accent5"/>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Isosceles Triangle 60">
                  <a:extLst>
                    <a:ext uri="{FF2B5EF4-FFF2-40B4-BE49-F238E27FC236}">
                      <a16:creationId xmlns:a16="http://schemas.microsoft.com/office/drawing/2014/main" id="{75F7E200-D0E0-F476-CDBC-56AFCB4630DA}"/>
                    </a:ext>
                  </a:extLst>
                </p:cNvPr>
                <p:cNvSpPr/>
                <p:nvPr/>
              </p:nvSpPr>
              <p:spPr>
                <a:xfrm rot="5400000">
                  <a:off x="7652232" y="397211"/>
                  <a:ext cx="107574" cy="92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65" name="Group 64">
              <a:extLst>
                <a:ext uri="{FF2B5EF4-FFF2-40B4-BE49-F238E27FC236}">
                  <a16:creationId xmlns:a16="http://schemas.microsoft.com/office/drawing/2014/main" id="{912E3AB1-8E30-B73D-5C2A-E66C547DBF69}"/>
                </a:ext>
              </a:extLst>
            </p:cNvPr>
            <p:cNvGrpSpPr/>
            <p:nvPr/>
          </p:nvGrpSpPr>
          <p:grpSpPr>
            <a:xfrm>
              <a:off x="3849204" y="1677514"/>
              <a:ext cx="4422614" cy="4423144"/>
              <a:chOff x="3881519" y="1606528"/>
              <a:chExt cx="4422614" cy="4423144"/>
            </a:xfrm>
          </p:grpSpPr>
          <p:sp>
            <p:nvSpPr>
              <p:cNvPr id="6" name="Freeform: Shape 5">
                <a:extLst>
                  <a:ext uri="{FF2B5EF4-FFF2-40B4-BE49-F238E27FC236}">
                    <a16:creationId xmlns:a16="http://schemas.microsoft.com/office/drawing/2014/main" id="{F0B40D92-8539-7F43-CE68-0746E9453D29}"/>
                  </a:ext>
                </a:extLst>
              </p:cNvPr>
              <p:cNvSpPr/>
              <p:nvPr/>
            </p:nvSpPr>
            <p:spPr>
              <a:xfrm>
                <a:off x="4468375" y="1608350"/>
                <a:ext cx="1734483" cy="1445187"/>
              </a:xfrm>
              <a:custGeom>
                <a:avLst/>
                <a:gdLst>
                  <a:gd name="connsiteX0" fmla="*/ 1536987 w 1734483"/>
                  <a:gd name="connsiteY0" fmla="*/ -293 h 1445187"/>
                  <a:gd name="connsiteX1" fmla="*/ -107 w 1734483"/>
                  <a:gd name="connsiteY1" fmla="*/ 708542 h 1445187"/>
                  <a:gd name="connsiteX2" fmla="*/ -107 w 1734483"/>
                  <a:gd name="connsiteY2" fmla="*/ 708542 h 1445187"/>
                  <a:gd name="connsiteX3" fmla="*/ 797883 w 1734483"/>
                  <a:gd name="connsiteY3" fmla="*/ 1444894 h 1445187"/>
                  <a:gd name="connsiteX4" fmla="*/ 797883 w 1734483"/>
                  <a:gd name="connsiteY4" fmla="*/ 1444894 h 1445187"/>
                  <a:gd name="connsiteX5" fmla="*/ 1581014 w 1734483"/>
                  <a:gd name="connsiteY5" fmla="*/ 1083872 h 1445187"/>
                  <a:gd name="connsiteX6" fmla="*/ 1581014 w 1734483"/>
                  <a:gd name="connsiteY6" fmla="*/ 1083872 h 1445187"/>
                  <a:gd name="connsiteX7" fmla="*/ 1538363 w 1734483"/>
                  <a:gd name="connsiteY7" fmla="*/ -293 h 144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4483" h="1445187">
                    <a:moveTo>
                      <a:pt x="1536987" y="-293"/>
                    </a:moveTo>
                    <a:cubicBezTo>
                      <a:pt x="950685" y="21940"/>
                      <a:pt x="397457" y="277050"/>
                      <a:pt x="-107" y="708542"/>
                    </a:cubicBezTo>
                    <a:lnTo>
                      <a:pt x="-107" y="708542"/>
                    </a:lnTo>
                    <a:cubicBezTo>
                      <a:pt x="396247" y="757549"/>
                      <a:pt x="717259" y="1053741"/>
                      <a:pt x="797883" y="1444894"/>
                    </a:cubicBezTo>
                    <a:lnTo>
                      <a:pt x="797883" y="1444894"/>
                    </a:lnTo>
                    <a:cubicBezTo>
                      <a:pt x="1000435" y="1225062"/>
                      <a:pt x="1282319" y="1095127"/>
                      <a:pt x="1581014" y="1083872"/>
                    </a:cubicBezTo>
                    <a:lnTo>
                      <a:pt x="1581014" y="1083872"/>
                    </a:lnTo>
                    <a:cubicBezTo>
                      <a:pt x="1800214" y="750588"/>
                      <a:pt x="1783071" y="314748"/>
                      <a:pt x="1538363" y="-293"/>
                    </a:cubicBezTo>
                    <a:close/>
                  </a:path>
                </a:pathLst>
              </a:custGeom>
              <a:solidFill>
                <a:schemeClr val="accent6">
                  <a:lumMod val="50000"/>
                </a:schemeClr>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Shape 6">
                <a:extLst>
                  <a:ext uri="{FF2B5EF4-FFF2-40B4-BE49-F238E27FC236}">
                    <a16:creationId xmlns:a16="http://schemas.microsoft.com/office/drawing/2014/main" id="{EFE1F43C-0D91-C0C4-F6CD-2DC734F9E226}"/>
                  </a:ext>
                </a:extLst>
              </p:cNvPr>
              <p:cNvSpPr/>
              <p:nvPr/>
            </p:nvSpPr>
            <p:spPr>
              <a:xfrm>
                <a:off x="3881519" y="2317185"/>
                <a:ext cx="1383471" cy="1588000"/>
              </a:xfrm>
              <a:custGeom>
                <a:avLst/>
                <a:gdLst>
                  <a:gd name="connsiteX0" fmla="*/ 586750 w 1383471"/>
                  <a:gd name="connsiteY0" fmla="*/ -293 h 1588000"/>
                  <a:gd name="connsiteX1" fmla="*/ 1741 w 1383471"/>
                  <a:gd name="connsiteY1" fmla="*/ 1587707 h 1588000"/>
                  <a:gd name="connsiteX2" fmla="*/ 1741 w 1383471"/>
                  <a:gd name="connsiteY2" fmla="*/ 1587707 h 1588000"/>
                  <a:gd name="connsiteX3" fmla="*/ 1085631 w 1383471"/>
                  <a:gd name="connsiteY3" fmla="*/ 1545055 h 1588000"/>
                  <a:gd name="connsiteX4" fmla="*/ 1085631 w 1383471"/>
                  <a:gd name="connsiteY4" fmla="*/ 1545055 h 1588000"/>
                  <a:gd name="connsiteX5" fmla="*/ 1383364 w 1383471"/>
                  <a:gd name="connsiteY5" fmla="*/ 737159 h 1588000"/>
                  <a:gd name="connsiteX6" fmla="*/ 1383364 w 1383471"/>
                  <a:gd name="connsiteY6" fmla="*/ 737159 h 1588000"/>
                  <a:gd name="connsiteX7" fmla="*/ 585374 w 1383471"/>
                  <a:gd name="connsiteY7" fmla="*/ 807 h 1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471" h="1588000">
                    <a:moveTo>
                      <a:pt x="586750" y="-293"/>
                    </a:moveTo>
                    <a:cubicBezTo>
                      <a:pt x="188278" y="430153"/>
                      <a:pt x="-22254" y="1001624"/>
                      <a:pt x="1741" y="1587707"/>
                    </a:cubicBezTo>
                    <a:lnTo>
                      <a:pt x="1741" y="1587707"/>
                    </a:lnTo>
                    <a:cubicBezTo>
                      <a:pt x="316644" y="1342889"/>
                      <a:pt x="752484" y="1325718"/>
                      <a:pt x="1085631" y="1545055"/>
                    </a:cubicBezTo>
                    <a:lnTo>
                      <a:pt x="1085631" y="1545055"/>
                    </a:lnTo>
                    <a:cubicBezTo>
                      <a:pt x="1073662" y="1246910"/>
                      <a:pt x="1180785" y="956249"/>
                      <a:pt x="1383364" y="737159"/>
                    </a:cubicBezTo>
                    <a:lnTo>
                      <a:pt x="1383364" y="737159"/>
                    </a:lnTo>
                    <a:cubicBezTo>
                      <a:pt x="1302740" y="346007"/>
                      <a:pt x="981727" y="49814"/>
                      <a:pt x="585374" y="807"/>
                    </a:cubicBezTo>
                    <a:close/>
                  </a:path>
                </a:pathLst>
              </a:custGeom>
              <a:solidFill>
                <a:schemeClr val="bg2"/>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Shape 7">
                <a:extLst>
                  <a:ext uri="{FF2B5EF4-FFF2-40B4-BE49-F238E27FC236}">
                    <a16:creationId xmlns:a16="http://schemas.microsoft.com/office/drawing/2014/main" id="{BB6009CD-53C5-8B8F-1504-F1C3438A5A76}"/>
                  </a:ext>
                </a:extLst>
              </p:cNvPr>
              <p:cNvSpPr/>
              <p:nvPr/>
            </p:nvSpPr>
            <p:spPr>
              <a:xfrm>
                <a:off x="3883366" y="3708481"/>
                <a:ext cx="1444912" cy="1733797"/>
              </a:xfrm>
              <a:custGeom>
                <a:avLst/>
                <a:gdLst>
                  <a:gd name="connsiteX0" fmla="*/ -107 w 1444912"/>
                  <a:gd name="connsiteY0" fmla="*/ 196411 h 1733797"/>
                  <a:gd name="connsiteX1" fmla="*/ 708453 w 1444912"/>
                  <a:gd name="connsiteY1" fmla="*/ 1733504 h 1733797"/>
                  <a:gd name="connsiteX2" fmla="*/ 708453 w 1444912"/>
                  <a:gd name="connsiteY2" fmla="*/ 1733504 h 1733797"/>
                  <a:gd name="connsiteX3" fmla="*/ 1444805 w 1444912"/>
                  <a:gd name="connsiteY3" fmla="*/ 935514 h 1733797"/>
                  <a:gd name="connsiteX4" fmla="*/ 1444805 w 1444912"/>
                  <a:gd name="connsiteY4" fmla="*/ 935514 h 1733797"/>
                  <a:gd name="connsiteX5" fmla="*/ 1083784 w 1444912"/>
                  <a:gd name="connsiteY5" fmla="*/ 152659 h 1733797"/>
                  <a:gd name="connsiteX6" fmla="*/ 1083784 w 1444912"/>
                  <a:gd name="connsiteY6" fmla="*/ 152659 h 1733797"/>
                  <a:gd name="connsiteX7" fmla="*/ -107 w 1444912"/>
                  <a:gd name="connsiteY7" fmla="*/ 196411 h 17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4912" h="1733797">
                    <a:moveTo>
                      <a:pt x="-107" y="196411"/>
                    </a:moveTo>
                    <a:cubicBezTo>
                      <a:pt x="22127" y="782658"/>
                      <a:pt x="277153" y="1335830"/>
                      <a:pt x="708453" y="1733504"/>
                    </a:cubicBezTo>
                    <a:lnTo>
                      <a:pt x="708453" y="1733504"/>
                    </a:lnTo>
                    <a:cubicBezTo>
                      <a:pt x="757681" y="1337261"/>
                      <a:pt x="1053791" y="1016387"/>
                      <a:pt x="1444805" y="935514"/>
                    </a:cubicBezTo>
                    <a:lnTo>
                      <a:pt x="1444805" y="935514"/>
                    </a:lnTo>
                    <a:cubicBezTo>
                      <a:pt x="1225193" y="732908"/>
                      <a:pt x="1095286" y="451217"/>
                      <a:pt x="1083784" y="152659"/>
                    </a:cubicBezTo>
                    <a:lnTo>
                      <a:pt x="1083784" y="152659"/>
                    </a:lnTo>
                    <a:cubicBezTo>
                      <a:pt x="750389" y="-66349"/>
                      <a:pt x="314549" y="-48765"/>
                      <a:pt x="-107" y="196411"/>
                    </a:cubicBezTo>
                    <a:close/>
                  </a:path>
                </a:pathLst>
              </a:custGeom>
              <a:solidFill>
                <a:schemeClr val="accent6"/>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Shape 8">
                <a:extLst>
                  <a:ext uri="{FF2B5EF4-FFF2-40B4-BE49-F238E27FC236}">
                    <a16:creationId xmlns:a16="http://schemas.microsoft.com/office/drawing/2014/main" id="{837C33EF-C950-D6AF-7B30-37B3505145B1}"/>
                  </a:ext>
                </a:extLst>
              </p:cNvPr>
              <p:cNvSpPr/>
              <p:nvPr/>
            </p:nvSpPr>
            <p:spPr>
              <a:xfrm>
                <a:off x="4591376" y="4645665"/>
                <a:ext cx="1588275" cy="1384007"/>
              </a:xfrm>
              <a:custGeom>
                <a:avLst/>
                <a:gdLst>
                  <a:gd name="connsiteX0" fmla="*/ -107 w 1588275"/>
                  <a:gd name="connsiteY0" fmla="*/ 796320 h 1384007"/>
                  <a:gd name="connsiteX1" fmla="*/ 1588169 w 1588275"/>
                  <a:gd name="connsiteY1" fmla="*/ 1381880 h 1384007"/>
                  <a:gd name="connsiteX2" fmla="*/ 1588169 w 1588275"/>
                  <a:gd name="connsiteY2" fmla="*/ 1381880 h 1384007"/>
                  <a:gd name="connsiteX3" fmla="*/ 1545242 w 1588275"/>
                  <a:gd name="connsiteY3" fmla="*/ 297990 h 1384007"/>
                  <a:gd name="connsiteX4" fmla="*/ 1545242 w 1588275"/>
                  <a:gd name="connsiteY4" fmla="*/ 297990 h 1384007"/>
                  <a:gd name="connsiteX5" fmla="*/ 736246 w 1588275"/>
                  <a:gd name="connsiteY5" fmla="*/ -293 h 1384007"/>
                  <a:gd name="connsiteX6" fmla="*/ 736246 w 1588275"/>
                  <a:gd name="connsiteY6" fmla="*/ -293 h 1384007"/>
                  <a:gd name="connsiteX7" fmla="*/ -107 w 1588275"/>
                  <a:gd name="connsiteY7" fmla="*/ 797697 h 13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275" h="1384007">
                    <a:moveTo>
                      <a:pt x="-107" y="796320"/>
                    </a:moveTo>
                    <a:cubicBezTo>
                      <a:pt x="430312" y="1195041"/>
                      <a:pt x="1001921" y="1405793"/>
                      <a:pt x="1588169" y="1381880"/>
                    </a:cubicBezTo>
                    <a:lnTo>
                      <a:pt x="1588169" y="1381880"/>
                    </a:lnTo>
                    <a:cubicBezTo>
                      <a:pt x="1343268" y="1067032"/>
                      <a:pt x="1325988" y="631219"/>
                      <a:pt x="1545242" y="297990"/>
                    </a:cubicBezTo>
                    <a:lnTo>
                      <a:pt x="1545242" y="297990"/>
                    </a:lnTo>
                    <a:cubicBezTo>
                      <a:pt x="1246602" y="310317"/>
                      <a:pt x="955390" y="202946"/>
                      <a:pt x="736246" y="-293"/>
                    </a:cubicBezTo>
                    <a:lnTo>
                      <a:pt x="736246" y="-293"/>
                    </a:lnTo>
                    <a:cubicBezTo>
                      <a:pt x="345230" y="80579"/>
                      <a:pt x="49121" y="401454"/>
                      <a:pt x="-107" y="797697"/>
                    </a:cubicBezTo>
                    <a:close/>
                  </a:path>
                </a:pathLst>
              </a:custGeom>
              <a:solidFill>
                <a:schemeClr val="accent5"/>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A48FEA2-AB02-F090-FF66-5F551D173977}"/>
                  </a:ext>
                </a:extLst>
              </p:cNvPr>
              <p:cNvSpPr/>
              <p:nvPr/>
            </p:nvSpPr>
            <p:spPr>
              <a:xfrm>
                <a:off x="5982022" y="4582651"/>
                <a:ext cx="1734448" cy="1445187"/>
              </a:xfrm>
              <a:custGeom>
                <a:avLst/>
                <a:gdLst>
                  <a:gd name="connsiteX0" fmla="*/ 197522 w 1734448"/>
                  <a:gd name="connsiteY0" fmla="*/ 1444894 h 1445187"/>
                  <a:gd name="connsiteX1" fmla="*/ 1734341 w 1734448"/>
                  <a:gd name="connsiteY1" fmla="*/ 736059 h 1445187"/>
                  <a:gd name="connsiteX2" fmla="*/ 1734341 w 1734448"/>
                  <a:gd name="connsiteY2" fmla="*/ 736059 h 1445187"/>
                  <a:gd name="connsiteX3" fmla="*/ 936351 w 1734448"/>
                  <a:gd name="connsiteY3" fmla="*/ -293 h 1445187"/>
                  <a:gd name="connsiteX4" fmla="*/ 936351 w 1734448"/>
                  <a:gd name="connsiteY4" fmla="*/ -293 h 1445187"/>
                  <a:gd name="connsiteX5" fmla="*/ 153220 w 1734448"/>
                  <a:gd name="connsiteY5" fmla="*/ 361004 h 1445187"/>
                  <a:gd name="connsiteX6" fmla="*/ 153220 w 1734448"/>
                  <a:gd name="connsiteY6" fmla="*/ 361004 h 1445187"/>
                  <a:gd name="connsiteX7" fmla="*/ 196146 w 1734448"/>
                  <a:gd name="connsiteY7" fmla="*/ 1444894 h 144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4448" h="1445187">
                    <a:moveTo>
                      <a:pt x="197522" y="1444894"/>
                    </a:moveTo>
                    <a:cubicBezTo>
                      <a:pt x="783715" y="1422605"/>
                      <a:pt x="1336832" y="1167496"/>
                      <a:pt x="1734341" y="736059"/>
                    </a:cubicBezTo>
                    <a:lnTo>
                      <a:pt x="1734341" y="736059"/>
                    </a:lnTo>
                    <a:cubicBezTo>
                      <a:pt x="1338015" y="686969"/>
                      <a:pt x="1017058" y="390805"/>
                      <a:pt x="936351" y="-293"/>
                    </a:cubicBezTo>
                    <a:lnTo>
                      <a:pt x="936351" y="-293"/>
                    </a:lnTo>
                    <a:cubicBezTo>
                      <a:pt x="733799" y="219540"/>
                      <a:pt x="451943" y="349584"/>
                      <a:pt x="153220" y="361004"/>
                    </a:cubicBezTo>
                    <a:lnTo>
                      <a:pt x="153220" y="361004"/>
                    </a:lnTo>
                    <a:cubicBezTo>
                      <a:pt x="-66035" y="694233"/>
                      <a:pt x="-48754" y="1130046"/>
                      <a:pt x="196146" y="1444894"/>
                    </a:cubicBezTo>
                    <a:close/>
                  </a:path>
                </a:pathLst>
              </a:custGeom>
              <a:solidFill>
                <a:schemeClr val="accent4"/>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E6E5FBD6-B460-8FFA-54F6-9E7F4C5BACB9}"/>
                  </a:ext>
                </a:extLst>
              </p:cNvPr>
              <p:cNvSpPr/>
              <p:nvPr/>
            </p:nvSpPr>
            <p:spPr>
              <a:xfrm>
                <a:off x="6919856" y="3731003"/>
                <a:ext cx="1384277" cy="1588000"/>
              </a:xfrm>
              <a:custGeom>
                <a:avLst/>
                <a:gdLst>
                  <a:gd name="connsiteX0" fmla="*/ 796507 w 1384277"/>
                  <a:gd name="connsiteY0" fmla="*/ 1587708 h 1588000"/>
                  <a:gd name="connsiteX1" fmla="*/ 1382342 w 1384277"/>
                  <a:gd name="connsiteY1" fmla="*/ -293 h 1588000"/>
                  <a:gd name="connsiteX2" fmla="*/ 1382342 w 1384277"/>
                  <a:gd name="connsiteY2" fmla="*/ -293 h 1588000"/>
                  <a:gd name="connsiteX3" fmla="*/ 298176 w 1384277"/>
                  <a:gd name="connsiteY3" fmla="*/ 42358 h 1588000"/>
                  <a:gd name="connsiteX4" fmla="*/ 298176 w 1384277"/>
                  <a:gd name="connsiteY4" fmla="*/ 42358 h 1588000"/>
                  <a:gd name="connsiteX5" fmla="*/ -107 w 1384277"/>
                  <a:gd name="connsiteY5" fmla="*/ 851355 h 1588000"/>
                  <a:gd name="connsiteX6" fmla="*/ -107 w 1384277"/>
                  <a:gd name="connsiteY6" fmla="*/ 851355 h 1588000"/>
                  <a:gd name="connsiteX7" fmla="*/ 797883 w 1384277"/>
                  <a:gd name="connsiteY7" fmla="*/ 1587708 h 1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277" h="1588000">
                    <a:moveTo>
                      <a:pt x="796507" y="1587708"/>
                    </a:moveTo>
                    <a:cubicBezTo>
                      <a:pt x="1195365" y="1157453"/>
                      <a:pt x="1406227" y="585927"/>
                      <a:pt x="1382342" y="-293"/>
                    </a:cubicBezTo>
                    <a:lnTo>
                      <a:pt x="1382342" y="-293"/>
                    </a:lnTo>
                    <a:cubicBezTo>
                      <a:pt x="1067356" y="244580"/>
                      <a:pt x="631433" y="261723"/>
                      <a:pt x="298176" y="42358"/>
                    </a:cubicBezTo>
                    <a:lnTo>
                      <a:pt x="298176" y="42358"/>
                    </a:lnTo>
                    <a:cubicBezTo>
                      <a:pt x="310311" y="340971"/>
                      <a:pt x="202968" y="632101"/>
                      <a:pt x="-107" y="851355"/>
                    </a:cubicBezTo>
                    <a:lnTo>
                      <a:pt x="-107" y="851355"/>
                    </a:lnTo>
                    <a:cubicBezTo>
                      <a:pt x="80600" y="1242453"/>
                      <a:pt x="401557" y="1538618"/>
                      <a:pt x="797883" y="1587708"/>
                    </a:cubicBezTo>
                    <a:close/>
                  </a:path>
                </a:pathLst>
              </a:custGeom>
              <a:solidFill>
                <a:schemeClr val="accent3"/>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33444205-3BA9-6C29-3924-91C854D599FB}"/>
                  </a:ext>
                </a:extLst>
              </p:cNvPr>
              <p:cNvSpPr/>
              <p:nvPr/>
            </p:nvSpPr>
            <p:spPr>
              <a:xfrm>
                <a:off x="6857118" y="2193909"/>
                <a:ext cx="1445187" cy="1734331"/>
              </a:xfrm>
              <a:custGeom>
                <a:avLst/>
                <a:gdLst>
                  <a:gd name="connsiteX0" fmla="*/ 1445080 w 1445187"/>
                  <a:gd name="connsiteY0" fmla="*/ 1536800 h 1734331"/>
                  <a:gd name="connsiteX1" fmla="*/ 736245 w 1445187"/>
                  <a:gd name="connsiteY1" fmla="*/ -293 h 1734331"/>
                  <a:gd name="connsiteX2" fmla="*/ 736245 w 1445187"/>
                  <a:gd name="connsiteY2" fmla="*/ -293 h 1734331"/>
                  <a:gd name="connsiteX3" fmla="*/ -107 w 1445187"/>
                  <a:gd name="connsiteY3" fmla="*/ 797697 h 1734331"/>
                  <a:gd name="connsiteX4" fmla="*/ -107 w 1445187"/>
                  <a:gd name="connsiteY4" fmla="*/ 797697 h 1734331"/>
                  <a:gd name="connsiteX5" fmla="*/ 360915 w 1445187"/>
                  <a:gd name="connsiteY5" fmla="*/ 1580553 h 1734331"/>
                  <a:gd name="connsiteX6" fmla="*/ 360915 w 1445187"/>
                  <a:gd name="connsiteY6" fmla="*/ 1580553 h 1734331"/>
                  <a:gd name="connsiteX7" fmla="*/ 1445080 w 1445187"/>
                  <a:gd name="connsiteY7" fmla="*/ 1537901 h 17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187" h="1734331">
                    <a:moveTo>
                      <a:pt x="1445080" y="1536800"/>
                    </a:moveTo>
                    <a:cubicBezTo>
                      <a:pt x="1422544" y="950581"/>
                      <a:pt x="1167490" y="397463"/>
                      <a:pt x="736245" y="-293"/>
                    </a:cubicBezTo>
                    <a:lnTo>
                      <a:pt x="736245" y="-293"/>
                    </a:lnTo>
                    <a:cubicBezTo>
                      <a:pt x="687155" y="396005"/>
                      <a:pt x="390991" y="716989"/>
                      <a:pt x="-107" y="797697"/>
                    </a:cubicBezTo>
                    <a:lnTo>
                      <a:pt x="-107" y="797697"/>
                    </a:lnTo>
                    <a:cubicBezTo>
                      <a:pt x="219588" y="1000221"/>
                      <a:pt x="349523" y="1281967"/>
                      <a:pt x="360915" y="1580553"/>
                    </a:cubicBezTo>
                    <a:lnTo>
                      <a:pt x="360915" y="1580553"/>
                    </a:lnTo>
                    <a:cubicBezTo>
                      <a:pt x="694172" y="1799917"/>
                      <a:pt x="1130095" y="1782775"/>
                      <a:pt x="1445080" y="1537901"/>
                    </a:cubicBezTo>
                    <a:close/>
                  </a:path>
                </a:pathLst>
              </a:custGeom>
              <a:solidFill>
                <a:schemeClr val="accent2"/>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54BB5BA4-11E4-2B4D-3F92-82BD34902DE9}"/>
                  </a:ext>
                </a:extLst>
              </p:cNvPr>
              <p:cNvSpPr/>
              <p:nvPr/>
            </p:nvSpPr>
            <p:spPr>
              <a:xfrm>
                <a:off x="6005469" y="1606528"/>
                <a:ext cx="1588000" cy="1384270"/>
              </a:xfrm>
              <a:custGeom>
                <a:avLst/>
                <a:gdLst>
                  <a:gd name="connsiteX0" fmla="*/ 1587894 w 1588000"/>
                  <a:gd name="connsiteY0" fmla="*/ 587088 h 1384270"/>
                  <a:gd name="connsiteX1" fmla="*/ -107 w 1588000"/>
                  <a:gd name="connsiteY1" fmla="*/ 1529 h 1384270"/>
                  <a:gd name="connsiteX2" fmla="*/ -107 w 1588000"/>
                  <a:gd name="connsiteY2" fmla="*/ 1529 h 1384270"/>
                  <a:gd name="connsiteX3" fmla="*/ 42544 w 1588000"/>
                  <a:gd name="connsiteY3" fmla="*/ 1085694 h 1384270"/>
                  <a:gd name="connsiteX4" fmla="*/ 42544 w 1588000"/>
                  <a:gd name="connsiteY4" fmla="*/ 1085694 h 1384270"/>
                  <a:gd name="connsiteX5" fmla="*/ 851542 w 1588000"/>
                  <a:gd name="connsiteY5" fmla="*/ 1383977 h 1384270"/>
                  <a:gd name="connsiteX6" fmla="*/ 851542 w 1588000"/>
                  <a:gd name="connsiteY6" fmla="*/ 1383977 h 1384270"/>
                  <a:gd name="connsiteX7" fmla="*/ 1587894 w 1588000"/>
                  <a:gd name="connsiteY7" fmla="*/ 585987 h 138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000" h="1384270">
                    <a:moveTo>
                      <a:pt x="1587894" y="587088"/>
                    </a:moveTo>
                    <a:cubicBezTo>
                      <a:pt x="1157529" y="188423"/>
                      <a:pt x="586058" y="-22301"/>
                      <a:pt x="-107" y="1529"/>
                    </a:cubicBezTo>
                    <a:lnTo>
                      <a:pt x="-107" y="1529"/>
                    </a:lnTo>
                    <a:cubicBezTo>
                      <a:pt x="244601" y="316570"/>
                      <a:pt x="261744" y="752410"/>
                      <a:pt x="42544" y="1085694"/>
                    </a:cubicBezTo>
                    <a:lnTo>
                      <a:pt x="42544" y="1085694"/>
                    </a:lnTo>
                    <a:cubicBezTo>
                      <a:pt x="341185" y="1073312"/>
                      <a:pt x="632397" y="1180710"/>
                      <a:pt x="851542" y="1383977"/>
                    </a:cubicBezTo>
                    <a:lnTo>
                      <a:pt x="851542" y="1383977"/>
                    </a:lnTo>
                    <a:cubicBezTo>
                      <a:pt x="1242639" y="1303271"/>
                      <a:pt x="1538804" y="982286"/>
                      <a:pt x="1587894" y="585987"/>
                    </a:cubicBezTo>
                    <a:close/>
                  </a:path>
                </a:pathLst>
              </a:custGeom>
              <a:solidFill>
                <a:schemeClr val="accent1"/>
              </a:solidFill>
              <a:ln w="2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76E57BF0-D079-6425-70A4-A69A502DDCB9}"/>
                  </a:ext>
                </a:extLst>
              </p:cNvPr>
              <p:cNvSpPr txBox="1"/>
              <p:nvPr/>
            </p:nvSpPr>
            <p:spPr>
              <a:xfrm>
                <a:off x="6390087" y="2037053"/>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01</a:t>
                </a:r>
              </a:p>
            </p:txBody>
          </p:sp>
          <p:sp>
            <p:nvSpPr>
              <p:cNvPr id="31" name="TextBox 30">
                <a:extLst>
                  <a:ext uri="{FF2B5EF4-FFF2-40B4-BE49-F238E27FC236}">
                    <a16:creationId xmlns:a16="http://schemas.microsoft.com/office/drawing/2014/main" id="{3B8A9A05-95EE-5BBB-6519-874E2756430E}"/>
                  </a:ext>
                </a:extLst>
              </p:cNvPr>
              <p:cNvSpPr txBox="1"/>
              <p:nvPr/>
            </p:nvSpPr>
            <p:spPr>
              <a:xfrm>
                <a:off x="7170328" y="2966181"/>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02</a:t>
                </a:r>
              </a:p>
            </p:txBody>
          </p:sp>
          <p:sp>
            <p:nvSpPr>
              <p:cNvPr id="32" name="TextBox 31">
                <a:extLst>
                  <a:ext uri="{FF2B5EF4-FFF2-40B4-BE49-F238E27FC236}">
                    <a16:creationId xmlns:a16="http://schemas.microsoft.com/office/drawing/2014/main" id="{F9D4E79A-8991-D40E-33E8-77ABF31960DD}"/>
                  </a:ext>
                </a:extLst>
              </p:cNvPr>
              <p:cNvSpPr txBox="1"/>
              <p:nvPr/>
            </p:nvSpPr>
            <p:spPr>
              <a:xfrm>
                <a:off x="7202610" y="4313769"/>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03</a:t>
                </a:r>
              </a:p>
            </p:txBody>
          </p:sp>
          <p:sp>
            <p:nvSpPr>
              <p:cNvPr id="33" name="TextBox 32">
                <a:extLst>
                  <a:ext uri="{FF2B5EF4-FFF2-40B4-BE49-F238E27FC236}">
                    <a16:creationId xmlns:a16="http://schemas.microsoft.com/office/drawing/2014/main" id="{D798A13B-A981-02AD-B892-1F86A8CC0F4F}"/>
                  </a:ext>
                </a:extLst>
              </p:cNvPr>
              <p:cNvSpPr txBox="1"/>
              <p:nvPr/>
            </p:nvSpPr>
            <p:spPr>
              <a:xfrm>
                <a:off x="6202859" y="5109815"/>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04</a:t>
                </a:r>
              </a:p>
            </p:txBody>
          </p:sp>
          <p:sp>
            <p:nvSpPr>
              <p:cNvPr id="34" name="TextBox 33">
                <a:extLst>
                  <a:ext uri="{FF2B5EF4-FFF2-40B4-BE49-F238E27FC236}">
                    <a16:creationId xmlns:a16="http://schemas.microsoft.com/office/drawing/2014/main" id="{FE0FB0B5-F35A-433D-7F7A-0324142629D6}"/>
                  </a:ext>
                </a:extLst>
              </p:cNvPr>
              <p:cNvSpPr txBox="1"/>
              <p:nvPr/>
            </p:nvSpPr>
            <p:spPr>
              <a:xfrm>
                <a:off x="4976130" y="4959502"/>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05</a:t>
                </a:r>
              </a:p>
            </p:txBody>
          </p:sp>
          <p:sp>
            <p:nvSpPr>
              <p:cNvPr id="35" name="TextBox 34">
                <a:extLst>
                  <a:ext uri="{FF2B5EF4-FFF2-40B4-BE49-F238E27FC236}">
                    <a16:creationId xmlns:a16="http://schemas.microsoft.com/office/drawing/2014/main" id="{EBAF8709-1FF4-B43F-BA6E-B59549156D10}"/>
                  </a:ext>
                </a:extLst>
              </p:cNvPr>
              <p:cNvSpPr txBox="1"/>
              <p:nvPr/>
            </p:nvSpPr>
            <p:spPr>
              <a:xfrm>
                <a:off x="4926234" y="1968985"/>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08</a:t>
                </a:r>
              </a:p>
            </p:txBody>
          </p:sp>
          <p:sp>
            <p:nvSpPr>
              <p:cNvPr id="36" name="TextBox 35">
                <a:extLst>
                  <a:ext uri="{FF2B5EF4-FFF2-40B4-BE49-F238E27FC236}">
                    <a16:creationId xmlns:a16="http://schemas.microsoft.com/office/drawing/2014/main" id="{2B4639C9-A8C6-92C7-9343-7717906FB1CC}"/>
                  </a:ext>
                </a:extLst>
              </p:cNvPr>
              <p:cNvSpPr txBox="1"/>
              <p:nvPr/>
            </p:nvSpPr>
            <p:spPr>
              <a:xfrm>
                <a:off x="4196439" y="4066205"/>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06</a:t>
                </a:r>
              </a:p>
            </p:txBody>
          </p:sp>
          <p:sp>
            <p:nvSpPr>
              <p:cNvPr id="37" name="TextBox 36">
                <a:extLst>
                  <a:ext uri="{FF2B5EF4-FFF2-40B4-BE49-F238E27FC236}">
                    <a16:creationId xmlns:a16="http://schemas.microsoft.com/office/drawing/2014/main" id="{C0214E38-EF17-8029-982D-62725677B51C}"/>
                  </a:ext>
                </a:extLst>
              </p:cNvPr>
              <p:cNvSpPr txBox="1"/>
              <p:nvPr/>
            </p:nvSpPr>
            <p:spPr>
              <a:xfrm>
                <a:off x="4163871" y="2845012"/>
                <a:ext cx="818767"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ora" pitchFamily="2" charset="0"/>
                    <a:ea typeface="+mn-ea"/>
                    <a:cs typeface="+mn-cs"/>
                  </a:rPr>
                  <a:t>07</a:t>
                </a:r>
              </a:p>
            </p:txBody>
          </p:sp>
        </p:grpSp>
      </p:grpSp>
      <p:sp>
        <p:nvSpPr>
          <p:cNvPr id="62" name="Text Placeholder 2">
            <a:extLst>
              <a:ext uri="{FF2B5EF4-FFF2-40B4-BE49-F238E27FC236}">
                <a16:creationId xmlns:a16="http://schemas.microsoft.com/office/drawing/2014/main" id="{B6C9200A-8EF0-CD7B-A7C0-D1BE9560E9C6}"/>
              </a:ext>
            </a:extLst>
          </p:cNvPr>
          <p:cNvSpPr txBox="1">
            <a:spLocks/>
          </p:cNvSpPr>
          <p:nvPr/>
        </p:nvSpPr>
        <p:spPr>
          <a:xfrm>
            <a:off x="4214999" y="57760"/>
            <a:ext cx="10972800"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A649F"/>
                </a:solidFill>
                <a:effectLst/>
                <a:uLnTx/>
                <a:uFillTx/>
                <a:latin typeface="Calibri" panose="020F0502020204030204" pitchFamily="34" charset="0"/>
                <a:ea typeface="+mj-ea"/>
                <a:cs typeface="Calibri" panose="020F0502020204030204" pitchFamily="34" charset="0"/>
              </a:rPr>
              <a:t>How I got here</a:t>
            </a:r>
          </a:p>
        </p:txBody>
      </p:sp>
      <p:sp>
        <p:nvSpPr>
          <p:cNvPr id="70" name="Oval 69">
            <a:extLst>
              <a:ext uri="{FF2B5EF4-FFF2-40B4-BE49-F238E27FC236}">
                <a16:creationId xmlns:a16="http://schemas.microsoft.com/office/drawing/2014/main" id="{191E9835-C1D5-AA7D-E192-C5FA05A8A4AE}"/>
              </a:ext>
            </a:extLst>
          </p:cNvPr>
          <p:cNvSpPr/>
          <p:nvPr/>
        </p:nvSpPr>
        <p:spPr>
          <a:xfrm flipH="1">
            <a:off x="3060979" y="2541114"/>
            <a:ext cx="232453" cy="245213"/>
          </a:xfrm>
          <a:prstGeom prst="ellipse">
            <a:avLst/>
          </a:prstGeom>
          <a:solidFill>
            <a:schemeClr val="bg1">
              <a:lumMod val="75000"/>
            </a:schemeClr>
          </a:solidFill>
          <a:ln>
            <a:noFill/>
          </a:ln>
          <a:effectLst>
            <a:outerShdw blurRad="177800" dist="635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Isosceles Triangle 70">
            <a:extLst>
              <a:ext uri="{FF2B5EF4-FFF2-40B4-BE49-F238E27FC236}">
                <a16:creationId xmlns:a16="http://schemas.microsoft.com/office/drawing/2014/main" id="{4CC737FD-5AB7-63A6-DD55-A8A2620D5B44}"/>
              </a:ext>
            </a:extLst>
          </p:cNvPr>
          <p:cNvSpPr/>
          <p:nvPr/>
        </p:nvSpPr>
        <p:spPr>
          <a:xfrm rot="16200000" flipH="1">
            <a:off x="3127456" y="2630500"/>
            <a:ext cx="81302" cy="6644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4296041"/>
      </p:ext>
    </p:extLst>
  </p:cSld>
  <p:clrMapOvr>
    <a:masterClrMapping/>
  </p:clrMapOvr>
</p:sld>
</file>

<file path=ppt/theme/theme1.xml><?xml version="1.0" encoding="utf-8"?>
<a:theme xmlns:a="http://schemas.openxmlformats.org/drawingml/2006/main" name="Black slide 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Black slide 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ov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8.xml><?xml version="1.0" encoding="utf-8"?>
<a:theme xmlns:a="http://schemas.openxmlformats.org/drawingml/2006/main" name="Cool Doody Thesis by Slidesgo">
  <a:themeElements>
    <a:clrScheme name="Simple Light">
      <a:dk1>
        <a:srgbClr val="FF7575"/>
      </a:dk1>
      <a:lt1>
        <a:srgbClr val="FFFFFF"/>
      </a:lt1>
      <a:dk2>
        <a:srgbClr val="0E5366"/>
      </a:dk2>
      <a:lt2>
        <a:srgbClr val="FADB73"/>
      </a:lt2>
      <a:accent1>
        <a:srgbClr val="FFD05E"/>
      </a:accent1>
      <a:accent2>
        <a:srgbClr val="FEAC58"/>
      </a:accent2>
      <a:accent3>
        <a:srgbClr val="B0BFC2"/>
      </a:accent3>
      <a:accent4>
        <a:srgbClr val="FFBCB5"/>
      </a:accent4>
      <a:accent5>
        <a:srgbClr val="FE8488"/>
      </a:accent5>
      <a:accent6>
        <a:srgbClr val="FBF2E9"/>
      </a:accent6>
      <a:hlink>
        <a:srgbClr val="0E53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8957</Words>
  <Application>Microsoft Office PowerPoint</Application>
  <PresentationFormat>Widescreen</PresentationFormat>
  <Paragraphs>1113</Paragraphs>
  <Slides>104</Slides>
  <Notes>51</Notes>
  <HiddenSlides>0</HiddenSlides>
  <MMClips>0</MMClips>
  <ScaleCrop>false</ScaleCrop>
  <HeadingPairs>
    <vt:vector size="6" baseType="variant">
      <vt:variant>
        <vt:lpstr>Fonts Used</vt:lpstr>
      </vt:variant>
      <vt:variant>
        <vt:i4>25</vt:i4>
      </vt:variant>
      <vt:variant>
        <vt:lpstr>Theme</vt:lpstr>
      </vt:variant>
      <vt:variant>
        <vt:i4>11</vt:i4>
      </vt:variant>
      <vt:variant>
        <vt:lpstr>Slide Titles</vt:lpstr>
      </vt:variant>
      <vt:variant>
        <vt:i4>104</vt:i4>
      </vt:variant>
    </vt:vector>
  </HeadingPairs>
  <TitlesOfParts>
    <vt:vector size="140" baseType="lpstr">
      <vt:lpstr>等线</vt:lpstr>
      <vt:lpstr>Abadi</vt:lpstr>
      <vt:lpstr>Aptos</vt:lpstr>
      <vt:lpstr>Aptos Display</vt:lpstr>
      <vt:lpstr>Arial</vt:lpstr>
      <vt:lpstr>Bradley Hand</vt:lpstr>
      <vt:lpstr>Bradley Hand ITC</vt:lpstr>
      <vt:lpstr>Calibri</vt:lpstr>
      <vt:lpstr>Calibri Light</vt:lpstr>
      <vt:lpstr>Elsevier Sans</vt:lpstr>
      <vt:lpstr>Fira Sans Extra Condensed Medium</vt:lpstr>
      <vt:lpstr>Gill Sans MT</vt:lpstr>
      <vt:lpstr>inherit</vt:lpstr>
      <vt:lpstr>interfaceregular</vt:lpstr>
      <vt:lpstr>Lato</vt:lpstr>
      <vt:lpstr>Livvic</vt:lpstr>
      <vt:lpstr>Lora</vt:lpstr>
      <vt:lpstr>Merriweather Sans</vt:lpstr>
      <vt:lpstr>Open Sans</vt:lpstr>
      <vt:lpstr>open-sans</vt:lpstr>
      <vt:lpstr>Patrick Hand</vt:lpstr>
      <vt:lpstr>Roboto</vt:lpstr>
      <vt:lpstr>Roboto Condensed Light</vt:lpstr>
      <vt:lpstr>Roboto Mono Web</vt:lpstr>
      <vt:lpstr>Wingdings</vt:lpstr>
      <vt:lpstr>Black slide 2</vt:lpstr>
      <vt:lpstr>1_Black slide 2</vt:lpstr>
      <vt:lpstr>Custom Design</vt:lpstr>
      <vt:lpstr>Cover</vt:lpstr>
      <vt:lpstr>Office Theme</vt:lpstr>
      <vt:lpstr>1_Office Theme</vt:lpstr>
      <vt:lpstr>Gallery</vt:lpstr>
      <vt:lpstr>Cool Doody Thesis by Slidesgo</vt:lpstr>
      <vt:lpstr>5_Office Theme</vt:lpstr>
      <vt:lpstr>2_Office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Journey…</vt:lpstr>
      <vt:lpstr>My Role</vt:lpstr>
      <vt:lpstr>My career pathway</vt:lpstr>
      <vt:lpstr>PowerPoint Presentation</vt:lpstr>
      <vt:lpstr>PowerPoint Presentation</vt:lpstr>
      <vt:lpstr>What next …..</vt:lpstr>
      <vt:lpstr>PowerPoint Presentation</vt:lpstr>
      <vt:lpstr>Opportunities started to come …..</vt:lpstr>
      <vt:lpstr>PowerPoint Presentation</vt:lpstr>
      <vt:lpstr>What have I learnt…..</vt:lpstr>
      <vt:lpstr>My advice…….</vt:lpstr>
      <vt:lpstr>Good luck …..</vt:lpstr>
      <vt:lpstr>PowerPoint Presentation</vt:lpstr>
      <vt:lpstr>My role</vt:lpstr>
      <vt:lpstr>My career pathway</vt:lpstr>
      <vt:lpstr>How I got here</vt:lpstr>
      <vt:lpstr>What I wished I’d known earlier</vt:lpstr>
      <vt:lpstr>What I’d do again / What I’d do differently</vt:lpstr>
      <vt:lpstr>Setting up an endometriosis service – key steps</vt:lpstr>
      <vt:lpstr>Impact of the service</vt:lpstr>
      <vt:lpstr>PowerPoint Presentation</vt:lpstr>
      <vt:lpstr>PowerPoint Presentation</vt:lpstr>
      <vt:lpstr>My role</vt:lpstr>
      <vt:lpstr>My role</vt:lpstr>
      <vt:lpstr>My career pathway</vt:lpstr>
      <vt:lpstr>How I got here</vt:lpstr>
      <vt:lpstr>PowerPoint Presentation</vt:lpstr>
      <vt:lpstr>PowerPoint Presentation</vt:lpstr>
      <vt:lpstr>My advice</vt:lpstr>
      <vt:lpstr>Healthcare Entreprenurship is a growth area</vt:lpstr>
      <vt:lpstr>Relatively little research on the clinical workforce and entrepreneurship</vt:lpstr>
      <vt:lpstr>What I wished I’d known earlier</vt:lpstr>
      <vt:lpstr>1. You are an integral part of the care pathway, not “just” a cog in a giant machine</vt:lpstr>
      <vt:lpstr>2. It’s good to develop your “micro-innovation muscle” locally</vt:lpstr>
      <vt:lpstr>3. Find your tribe – don’t try to innovate alone</vt:lpstr>
      <vt:lpstr>Making use of networks and research infrastructure</vt:lpstr>
      <vt:lpstr>4. Learn the basics of “how ideas seed and scale” in the NHS</vt:lpstr>
      <vt:lpstr>5. Protect yourself: governance, IP and conflicts of interest</vt:lpstr>
      <vt:lpstr>6. Aim for equity and patient partnership, not just cool tech (shouldn’t be a problem for clinicians?)</vt:lpstr>
      <vt:lpstr>Summary</vt:lpstr>
      <vt:lpstr>PowerPoint Presentation</vt:lpstr>
      <vt:lpstr>PowerPoint Presentation</vt:lpstr>
      <vt:lpstr>PowerPoint Presentation</vt:lpstr>
      <vt:lpstr>PowerPoint Presentation</vt:lpstr>
      <vt:lpstr>My career pathway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Lee Allison</dc:creator>
  <cp:lastModifiedBy>Monique Bhaker-Glean</cp:lastModifiedBy>
  <cp:revision>48</cp:revision>
  <dcterms:created xsi:type="dcterms:W3CDTF">2025-09-11T13:08:57Z</dcterms:created>
  <dcterms:modified xsi:type="dcterms:W3CDTF">2026-03-12T11:46:57Z</dcterms:modified>
</cp:coreProperties>
</file>